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409" r:id="rId5"/>
    <p:sldId id="410" r:id="rId6"/>
    <p:sldId id="411" r:id="rId7"/>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1pPr>
    <a:lvl2pPr marL="4572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2pPr>
    <a:lvl3pPr marL="9144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3pPr>
    <a:lvl4pPr marL="13716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4pPr>
    <a:lvl5pPr marL="1828800" algn="l" rtl="0" eaLnBrk="0" fontAlgn="base" hangingPunct="0">
      <a:spcBef>
        <a:spcPct val="0"/>
      </a:spcBef>
      <a:spcAft>
        <a:spcPct val="0"/>
      </a:spcAft>
      <a:defRPr kern="1200">
        <a:solidFill>
          <a:schemeClr val="tx1"/>
        </a:solidFill>
        <a:latin typeface="Calisto MT" panose="02040603050505030304" pitchFamily="18" charset="0"/>
        <a:ea typeface="+mn-ea"/>
        <a:cs typeface="+mn-cs"/>
      </a:defRPr>
    </a:lvl5pPr>
    <a:lvl6pPr marL="2286000" algn="l" defTabSz="914400" rtl="0" eaLnBrk="1" latinLnBrk="0" hangingPunct="1">
      <a:defRPr kern="1200">
        <a:solidFill>
          <a:schemeClr val="tx1"/>
        </a:solidFill>
        <a:latin typeface="Calisto MT" panose="02040603050505030304" pitchFamily="18" charset="0"/>
        <a:ea typeface="+mn-ea"/>
        <a:cs typeface="+mn-cs"/>
      </a:defRPr>
    </a:lvl6pPr>
    <a:lvl7pPr marL="2743200" algn="l" defTabSz="914400" rtl="0" eaLnBrk="1" latinLnBrk="0" hangingPunct="1">
      <a:defRPr kern="1200">
        <a:solidFill>
          <a:schemeClr val="tx1"/>
        </a:solidFill>
        <a:latin typeface="Calisto MT" panose="02040603050505030304" pitchFamily="18" charset="0"/>
        <a:ea typeface="+mn-ea"/>
        <a:cs typeface="+mn-cs"/>
      </a:defRPr>
    </a:lvl7pPr>
    <a:lvl8pPr marL="3200400" algn="l" defTabSz="914400" rtl="0" eaLnBrk="1" latinLnBrk="0" hangingPunct="1">
      <a:defRPr kern="1200">
        <a:solidFill>
          <a:schemeClr val="tx1"/>
        </a:solidFill>
        <a:latin typeface="Calisto MT" panose="02040603050505030304" pitchFamily="18" charset="0"/>
        <a:ea typeface="+mn-ea"/>
        <a:cs typeface="+mn-cs"/>
      </a:defRPr>
    </a:lvl8pPr>
    <a:lvl9pPr marL="3657600" algn="l" defTabSz="914400" rtl="0" eaLnBrk="1" latinLnBrk="0" hangingPunct="1">
      <a:defRPr kern="1200">
        <a:solidFill>
          <a:schemeClr val="tx1"/>
        </a:solidFill>
        <a:latin typeface="Calisto MT" panose="020406030505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1FA"/>
    <a:srgbClr val="CC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35310-3352-4D4E-ABB0-7AC7F2F389A2}" v="70" dt="2020-10-30T02:40:59.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150" d="100"/>
          <a:sy n="150" d="100"/>
        </p:scale>
        <p:origin x="201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ee Salazar" userId="X0AKGoTt8Bt5UEVrZIjrBZ6DRBqo1wAV2HWZM2bGv/Q=" providerId="None" clId="Web-{7B335310-3352-4D4E-ABB0-7AC7F2F389A2}"/>
    <pc:docChg chg="delSld modSld">
      <pc:chgData name="Kalee Salazar" userId="X0AKGoTt8Bt5UEVrZIjrBZ6DRBqo1wAV2HWZM2bGv/Q=" providerId="None" clId="Web-{7B335310-3352-4D4E-ABB0-7AC7F2F389A2}" dt="2020-10-30T02:40:59.565" v="69"/>
      <pc:docMkLst>
        <pc:docMk/>
      </pc:docMkLst>
      <pc:sldChg chg="addSp modSp">
        <pc:chgData name="Kalee Salazar" userId="X0AKGoTt8Bt5UEVrZIjrBZ6DRBqo1wAV2HWZM2bGv/Q=" providerId="None" clId="Web-{7B335310-3352-4D4E-ABB0-7AC7F2F389A2}" dt="2020-10-30T02:40:48.174" v="67" actId="20577"/>
        <pc:sldMkLst>
          <pc:docMk/>
          <pc:sldMk cId="0" sldId="409"/>
        </pc:sldMkLst>
        <pc:spChg chg="add mod">
          <ac:chgData name="Kalee Salazar" userId="X0AKGoTt8Bt5UEVrZIjrBZ6DRBqo1wAV2HWZM2bGv/Q=" providerId="None" clId="Web-{7B335310-3352-4D4E-ABB0-7AC7F2F389A2}" dt="2020-10-30T02:40:48.174" v="67" actId="20577"/>
          <ac:spMkLst>
            <pc:docMk/>
            <pc:sldMk cId="0" sldId="409"/>
            <ac:spMk id="3" creationId="{D749672B-11FF-4276-A56D-F10FFB4CB891}"/>
          </ac:spMkLst>
        </pc:spChg>
        <pc:spChg chg="mod">
          <ac:chgData name="Kalee Salazar" userId="X0AKGoTt8Bt5UEVrZIjrBZ6DRBqo1wAV2HWZM2bGv/Q=" providerId="None" clId="Web-{7B335310-3352-4D4E-ABB0-7AC7F2F389A2}" dt="2020-10-30T02:39:24.359" v="50" actId="1076"/>
          <ac:spMkLst>
            <pc:docMk/>
            <pc:sldMk cId="0" sldId="409"/>
            <ac:spMk id="3079" creationId="{68F04BF6-D470-4FE2-A39D-EB964C5D11CA}"/>
          </ac:spMkLst>
        </pc:spChg>
        <pc:spChg chg="mod">
          <ac:chgData name="Kalee Salazar" userId="X0AKGoTt8Bt5UEVrZIjrBZ6DRBqo1wAV2HWZM2bGv/Q=" providerId="None" clId="Web-{7B335310-3352-4D4E-ABB0-7AC7F2F389A2}" dt="2020-10-30T02:39:15.437" v="48" actId="1076"/>
          <ac:spMkLst>
            <pc:docMk/>
            <pc:sldMk cId="0" sldId="409"/>
            <ac:spMk id="3080" creationId="{641ADE26-C556-4B9A-8EDA-EEEDB575ABBC}"/>
          </ac:spMkLst>
        </pc:spChg>
        <pc:picChg chg="mod">
          <ac:chgData name="Kalee Salazar" userId="X0AKGoTt8Bt5UEVrZIjrBZ6DRBqo1wAV2HWZM2bGv/Q=" providerId="None" clId="Web-{7B335310-3352-4D4E-ABB0-7AC7F2F389A2}" dt="2020-10-30T02:39:18.718" v="49" actId="1076"/>
          <ac:picMkLst>
            <pc:docMk/>
            <pc:sldMk cId="0" sldId="409"/>
            <ac:picMk id="6" creationId="{3D61AEDB-F6E5-43C6-9361-DA962B525DBA}"/>
          </ac:picMkLst>
        </pc:picChg>
      </pc:sldChg>
      <pc:sldChg chg="modSp">
        <pc:chgData name="Kalee Salazar" userId="X0AKGoTt8Bt5UEVrZIjrBZ6DRBqo1wAV2HWZM2bGv/Q=" providerId="None" clId="Web-{7B335310-3352-4D4E-ABB0-7AC7F2F389A2}" dt="2020-10-30T02:37:45.824" v="44" actId="1076"/>
        <pc:sldMkLst>
          <pc:docMk/>
          <pc:sldMk cId="0" sldId="410"/>
        </pc:sldMkLst>
        <pc:spChg chg="mod">
          <ac:chgData name="Kalee Salazar" userId="X0AKGoTt8Bt5UEVrZIjrBZ6DRBqo1wAV2HWZM2bGv/Q=" providerId="None" clId="Web-{7B335310-3352-4D4E-ABB0-7AC7F2F389A2}" dt="2020-10-30T02:37:31.793" v="40" actId="20577"/>
          <ac:spMkLst>
            <pc:docMk/>
            <pc:sldMk cId="0" sldId="410"/>
            <ac:spMk id="5122" creationId="{D163898D-4DC4-431E-8F60-F8F028BAEC3B}"/>
          </ac:spMkLst>
        </pc:spChg>
        <pc:picChg chg="mod">
          <ac:chgData name="Kalee Salazar" userId="X0AKGoTt8Bt5UEVrZIjrBZ6DRBqo1wAV2HWZM2bGv/Q=" providerId="None" clId="Web-{7B335310-3352-4D4E-ABB0-7AC7F2F389A2}" dt="2020-10-30T02:37:39.074" v="42" actId="1076"/>
          <ac:picMkLst>
            <pc:docMk/>
            <pc:sldMk cId="0" sldId="410"/>
            <ac:picMk id="7" creationId="{AF3E7704-302D-4D17-9312-C9CAC521CAF7}"/>
          </ac:picMkLst>
        </pc:picChg>
        <pc:picChg chg="mod">
          <ac:chgData name="Kalee Salazar" userId="X0AKGoTt8Bt5UEVrZIjrBZ6DRBqo1wAV2HWZM2bGv/Q=" providerId="None" clId="Web-{7B335310-3352-4D4E-ABB0-7AC7F2F389A2}" dt="2020-10-30T02:37:45.824" v="44" actId="1076"/>
          <ac:picMkLst>
            <pc:docMk/>
            <pc:sldMk cId="0" sldId="410"/>
            <ac:picMk id="5126" creationId="{A1284196-F033-4CBD-ABC7-C6B3D667E347}"/>
          </ac:picMkLst>
        </pc:picChg>
        <pc:picChg chg="mod">
          <ac:chgData name="Kalee Salazar" userId="X0AKGoTt8Bt5UEVrZIjrBZ6DRBqo1wAV2HWZM2bGv/Q=" providerId="None" clId="Web-{7B335310-3352-4D4E-ABB0-7AC7F2F389A2}" dt="2020-10-30T02:37:41.277" v="43" actId="1076"/>
          <ac:picMkLst>
            <pc:docMk/>
            <pc:sldMk cId="0" sldId="410"/>
            <ac:picMk id="5128" creationId="{17623C38-6214-41D0-BFAC-C0C775C5BCE7}"/>
          </ac:picMkLst>
        </pc:picChg>
      </pc:sldChg>
      <pc:sldChg chg="modSp">
        <pc:chgData name="Kalee Salazar" userId="X0AKGoTt8Bt5UEVrZIjrBZ6DRBqo1wAV2HWZM2bGv/Q=" providerId="None" clId="Web-{7B335310-3352-4D4E-ABB0-7AC7F2F389A2}" dt="2020-10-30T02:38:08.044" v="46"/>
        <pc:sldMkLst>
          <pc:docMk/>
          <pc:sldMk cId="0" sldId="411"/>
        </pc:sldMkLst>
        <pc:spChg chg="mod">
          <ac:chgData name="Kalee Salazar" userId="X0AKGoTt8Bt5UEVrZIjrBZ6DRBqo1wAV2HWZM2bGv/Q=" providerId="None" clId="Web-{7B335310-3352-4D4E-ABB0-7AC7F2F389A2}" dt="2020-10-30T02:38:08.044" v="46"/>
          <ac:spMkLst>
            <pc:docMk/>
            <pc:sldMk cId="0" sldId="411"/>
            <ac:spMk id="21" creationId="{17A112B6-6652-40DF-92E6-FD321CBB1B7B}"/>
          </ac:spMkLst>
        </pc:spChg>
      </pc:sldChg>
      <pc:sldChg chg="del">
        <pc:chgData name="Kalee Salazar" userId="X0AKGoTt8Bt5UEVrZIjrBZ6DRBqo1wAV2HWZM2bGv/Q=" providerId="None" clId="Web-{7B335310-3352-4D4E-ABB0-7AC7F2F389A2}" dt="2020-10-30T02:40:59.565" v="69"/>
        <pc:sldMkLst>
          <pc:docMk/>
          <pc:sldMk cId="0" sldId="4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B2F8E07-59EA-4980-863C-1A635C3E2EDD}"/>
              </a:ext>
            </a:extLst>
          </p:cNvPr>
          <p:cNvSpPr>
            <a:spLocks noGrp="1" noChangeArrowheads="1"/>
          </p:cNvSpPr>
          <p:nvPr>
            <p:ph type="hdr" sz="quarter"/>
          </p:nvPr>
        </p:nvSpPr>
        <p:spPr bwMode="auto">
          <a:xfrm>
            <a:off x="0" y="0"/>
            <a:ext cx="3043238" cy="465138"/>
          </a:xfrm>
          <a:prstGeom prst="rect">
            <a:avLst/>
          </a:prstGeom>
          <a:noFill/>
          <a:ln>
            <a:noFill/>
          </a:ln>
          <a:effectLst/>
        </p:spPr>
        <p:txBody>
          <a:bodyPr vert="horz" wrap="square" lIns="93324" tIns="46662" rIns="93324" bIns="46662"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5603" name="Rectangle 3">
            <a:extLst>
              <a:ext uri="{FF2B5EF4-FFF2-40B4-BE49-F238E27FC236}">
                <a16:creationId xmlns:a16="http://schemas.microsoft.com/office/drawing/2014/main" id="{581A2988-ECBD-4CC0-A5F3-3B771A69948D}"/>
              </a:ext>
            </a:extLst>
          </p:cNvPr>
          <p:cNvSpPr>
            <a:spLocks noGrp="1" noChangeArrowheads="1"/>
          </p:cNvSpPr>
          <p:nvPr>
            <p:ph type="dt" idx="1"/>
          </p:nvPr>
        </p:nvSpPr>
        <p:spPr bwMode="auto">
          <a:xfrm>
            <a:off x="3978275" y="0"/>
            <a:ext cx="3043238" cy="465138"/>
          </a:xfrm>
          <a:prstGeom prst="rect">
            <a:avLst/>
          </a:prstGeom>
          <a:noFill/>
          <a:ln>
            <a:noFill/>
          </a:ln>
          <a:effectLst/>
        </p:spPr>
        <p:txBody>
          <a:bodyPr vert="horz" wrap="square" lIns="93324" tIns="46662" rIns="93324" bIns="46662"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F95A4E8C-21D0-48AA-A248-18133D3265FD}"/>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3F48F3D0-CF9B-4369-82D3-99C87D0F091B}"/>
              </a:ext>
            </a:extLst>
          </p:cNvPr>
          <p:cNvSpPr>
            <a:spLocks noGrp="1" noChangeArrowheads="1"/>
          </p:cNvSpPr>
          <p:nvPr>
            <p:ph type="body" sz="quarter" idx="3"/>
          </p:nvPr>
        </p:nvSpPr>
        <p:spPr bwMode="auto">
          <a:xfrm>
            <a:off x="701675" y="4421188"/>
            <a:ext cx="5619750" cy="4189412"/>
          </a:xfrm>
          <a:prstGeom prst="rect">
            <a:avLst/>
          </a:prstGeom>
          <a:noFill/>
          <a:ln>
            <a:noFill/>
          </a:ln>
          <a:effectLst/>
        </p:spPr>
        <p:txBody>
          <a:bodyPr vert="horz" wrap="square" lIns="93324" tIns="46662" rIns="93324" bIns="4666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5606" name="Rectangle 6">
            <a:extLst>
              <a:ext uri="{FF2B5EF4-FFF2-40B4-BE49-F238E27FC236}">
                <a16:creationId xmlns:a16="http://schemas.microsoft.com/office/drawing/2014/main" id="{D06BF8D1-D451-4453-B90B-66B69FCD5237}"/>
              </a:ext>
            </a:extLst>
          </p:cNvPr>
          <p:cNvSpPr>
            <a:spLocks noGrp="1" noChangeArrowheads="1"/>
          </p:cNvSpPr>
          <p:nvPr>
            <p:ph type="ftr" sz="quarter" idx="4"/>
          </p:nvPr>
        </p:nvSpPr>
        <p:spPr bwMode="auto">
          <a:xfrm>
            <a:off x="0" y="8842375"/>
            <a:ext cx="3043238" cy="465138"/>
          </a:xfrm>
          <a:prstGeom prst="rect">
            <a:avLst/>
          </a:prstGeom>
          <a:noFill/>
          <a:ln>
            <a:noFill/>
          </a:ln>
          <a:effectLst/>
        </p:spPr>
        <p:txBody>
          <a:bodyPr vert="horz" wrap="square" lIns="93324" tIns="46662" rIns="93324" bIns="46662"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5607" name="Rectangle 7">
            <a:extLst>
              <a:ext uri="{FF2B5EF4-FFF2-40B4-BE49-F238E27FC236}">
                <a16:creationId xmlns:a16="http://schemas.microsoft.com/office/drawing/2014/main" id="{FD2037E1-935B-4428-89EE-CA069389D225}"/>
              </a:ext>
            </a:extLst>
          </p:cNvPr>
          <p:cNvSpPr>
            <a:spLocks noGrp="1" noChangeArrowheads="1"/>
          </p:cNvSpPr>
          <p:nvPr>
            <p:ph type="sldNum" sz="quarter" idx="5"/>
          </p:nvPr>
        </p:nvSpPr>
        <p:spPr bwMode="auto">
          <a:xfrm>
            <a:off x="3978275" y="8842375"/>
            <a:ext cx="3043238" cy="465138"/>
          </a:xfrm>
          <a:prstGeom prst="rect">
            <a:avLst/>
          </a:prstGeom>
          <a:noFill/>
          <a:ln>
            <a:noFill/>
          </a:ln>
          <a:effectLst/>
        </p:spPr>
        <p:txBody>
          <a:bodyPr vert="horz" wrap="square" lIns="93324" tIns="46662" rIns="93324" bIns="46662"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7B6BC1FF-3E70-442E-8075-DA48654A1C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250;p7:notes">
            <a:extLst>
              <a:ext uri="{FF2B5EF4-FFF2-40B4-BE49-F238E27FC236}">
                <a16:creationId xmlns:a16="http://schemas.microsoft.com/office/drawing/2014/main" id="{F81D823D-8E30-44A3-9E0A-3D5266C2D29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4099" name="Google Shape;251;p7:notes">
            <a:extLst>
              <a:ext uri="{FF2B5EF4-FFF2-40B4-BE49-F238E27FC236}">
                <a16:creationId xmlns:a16="http://schemas.microsoft.com/office/drawing/2014/main" id="{D78FA747-A759-4156-B87A-1114EBE9634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Google Shape;250;p7:notes">
            <a:extLst>
              <a:ext uri="{FF2B5EF4-FFF2-40B4-BE49-F238E27FC236}">
                <a16:creationId xmlns:a16="http://schemas.microsoft.com/office/drawing/2014/main" id="{900331A5-2DB1-48DE-AFC3-62D47C6C29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6147" name="Google Shape;251;p7:notes">
            <a:extLst>
              <a:ext uri="{FF2B5EF4-FFF2-40B4-BE49-F238E27FC236}">
                <a16:creationId xmlns:a16="http://schemas.microsoft.com/office/drawing/2014/main" id="{B95CD2E4-405D-46CE-B5DD-71A6D30FAE15}"/>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Google Shape;250;p7:notes">
            <a:extLst>
              <a:ext uri="{FF2B5EF4-FFF2-40B4-BE49-F238E27FC236}">
                <a16:creationId xmlns:a16="http://schemas.microsoft.com/office/drawing/2014/main" id="{2864A7BE-E678-4E29-9D3B-04B69ADAA3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0" tIns="46650" rIns="93300" bIns="46650"/>
          <a:lstStyle/>
          <a:p>
            <a:pPr>
              <a:spcBef>
                <a:spcPct val="0"/>
              </a:spcBef>
            </a:pPr>
            <a:endParaRPr lang="en-US" altLang="en-US"/>
          </a:p>
        </p:txBody>
      </p:sp>
      <p:sp>
        <p:nvSpPr>
          <p:cNvPr id="8195" name="Google Shape;251;p7:notes">
            <a:extLst>
              <a:ext uri="{FF2B5EF4-FFF2-40B4-BE49-F238E27FC236}">
                <a16:creationId xmlns:a16="http://schemas.microsoft.com/office/drawing/2014/main" id="{6EADB527-42A6-4124-8720-40DCDC7066E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3EEAFEF-0C92-4445-A932-53AB6D04B7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F445C6-E172-4DC1-9D51-FD92042D9B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80FB0A-D72A-4097-B5C0-3F832CC98CA5}"/>
              </a:ext>
            </a:extLst>
          </p:cNvPr>
          <p:cNvSpPr>
            <a:spLocks noGrp="1" noChangeArrowheads="1"/>
          </p:cNvSpPr>
          <p:nvPr>
            <p:ph type="sldNum" sz="quarter" idx="12"/>
          </p:nvPr>
        </p:nvSpPr>
        <p:spPr>
          <a:ln/>
        </p:spPr>
        <p:txBody>
          <a:bodyPr/>
          <a:lstStyle>
            <a:lvl1pPr>
              <a:defRPr/>
            </a:lvl1pPr>
          </a:lstStyle>
          <a:p>
            <a:pPr>
              <a:defRPr/>
            </a:pPr>
            <a:fld id="{47DD56DD-4FED-4D80-B9FC-81F486F07518}" type="slidenum">
              <a:rPr lang="en-US" altLang="en-US"/>
              <a:pPr>
                <a:defRPr/>
              </a:pPr>
              <a:t>‹#›</a:t>
            </a:fld>
            <a:endParaRPr lang="en-US" altLang="en-US"/>
          </a:p>
        </p:txBody>
      </p:sp>
    </p:spTree>
    <p:extLst>
      <p:ext uri="{BB962C8B-B14F-4D97-AF65-F5344CB8AC3E}">
        <p14:creationId xmlns:p14="http://schemas.microsoft.com/office/powerpoint/2010/main" val="382984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2646A8-0477-412F-A1BB-5A2349E919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A390F8E-47F3-4655-8801-AB5DE1A175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BF07327-657C-46A1-865C-D831685CB42F}"/>
              </a:ext>
            </a:extLst>
          </p:cNvPr>
          <p:cNvSpPr>
            <a:spLocks noGrp="1" noChangeArrowheads="1"/>
          </p:cNvSpPr>
          <p:nvPr>
            <p:ph type="sldNum" sz="quarter" idx="12"/>
          </p:nvPr>
        </p:nvSpPr>
        <p:spPr>
          <a:ln/>
        </p:spPr>
        <p:txBody>
          <a:bodyPr/>
          <a:lstStyle>
            <a:lvl1pPr>
              <a:defRPr/>
            </a:lvl1pPr>
          </a:lstStyle>
          <a:p>
            <a:pPr>
              <a:defRPr/>
            </a:pPr>
            <a:fld id="{F1EC5C79-FA45-4CD4-896A-7583F5648A97}" type="slidenum">
              <a:rPr lang="en-US" altLang="en-US"/>
              <a:pPr>
                <a:defRPr/>
              </a:pPr>
              <a:t>‹#›</a:t>
            </a:fld>
            <a:endParaRPr lang="en-US" altLang="en-US"/>
          </a:p>
        </p:txBody>
      </p:sp>
    </p:spTree>
    <p:extLst>
      <p:ext uri="{BB962C8B-B14F-4D97-AF65-F5344CB8AC3E}">
        <p14:creationId xmlns:p14="http://schemas.microsoft.com/office/powerpoint/2010/main" val="357681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566373-9D79-40EB-A024-08F8107AD12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DDA05A4-64E5-48A4-8D1F-BAE74BC8E0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5FCD3BA-7DCF-4695-BCCC-9D5C5C0DF139}"/>
              </a:ext>
            </a:extLst>
          </p:cNvPr>
          <p:cNvSpPr>
            <a:spLocks noGrp="1" noChangeArrowheads="1"/>
          </p:cNvSpPr>
          <p:nvPr>
            <p:ph type="sldNum" sz="quarter" idx="12"/>
          </p:nvPr>
        </p:nvSpPr>
        <p:spPr>
          <a:ln/>
        </p:spPr>
        <p:txBody>
          <a:bodyPr/>
          <a:lstStyle>
            <a:lvl1pPr>
              <a:defRPr/>
            </a:lvl1pPr>
          </a:lstStyle>
          <a:p>
            <a:pPr>
              <a:defRPr/>
            </a:pPr>
            <a:fld id="{A51CD003-4D91-44DF-ACC5-BE174247D5D5}" type="slidenum">
              <a:rPr lang="en-US" altLang="en-US"/>
              <a:pPr>
                <a:defRPr/>
              </a:pPr>
              <a:t>‹#›</a:t>
            </a:fld>
            <a:endParaRPr lang="en-US" altLang="en-US"/>
          </a:p>
        </p:txBody>
      </p:sp>
    </p:spTree>
    <p:extLst>
      <p:ext uri="{BB962C8B-B14F-4D97-AF65-F5344CB8AC3E}">
        <p14:creationId xmlns:p14="http://schemas.microsoft.com/office/powerpoint/2010/main" val="316224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53791C-98C9-4CD7-900B-4B21BEFE86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2B39F7B-025B-4A72-A22F-5270113FE91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48BD5EF-8C26-48E5-877D-49CF67976DF6}"/>
              </a:ext>
            </a:extLst>
          </p:cNvPr>
          <p:cNvSpPr>
            <a:spLocks noGrp="1" noChangeArrowheads="1"/>
          </p:cNvSpPr>
          <p:nvPr>
            <p:ph type="sldNum" sz="quarter" idx="12"/>
          </p:nvPr>
        </p:nvSpPr>
        <p:spPr>
          <a:ln/>
        </p:spPr>
        <p:txBody>
          <a:bodyPr/>
          <a:lstStyle>
            <a:lvl1pPr>
              <a:defRPr/>
            </a:lvl1pPr>
          </a:lstStyle>
          <a:p>
            <a:pPr>
              <a:defRPr/>
            </a:pPr>
            <a:fld id="{63DCD977-CBEB-4CAF-B252-1A1607929E51}" type="slidenum">
              <a:rPr lang="en-US" altLang="en-US"/>
              <a:pPr>
                <a:defRPr/>
              </a:pPr>
              <a:t>‹#›</a:t>
            </a:fld>
            <a:endParaRPr lang="en-US" altLang="en-US"/>
          </a:p>
        </p:txBody>
      </p:sp>
    </p:spTree>
    <p:extLst>
      <p:ext uri="{BB962C8B-B14F-4D97-AF65-F5344CB8AC3E}">
        <p14:creationId xmlns:p14="http://schemas.microsoft.com/office/powerpoint/2010/main" val="426080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B45B2122-FE65-4C79-8993-AF46017935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32F00C0-71D8-4F40-9392-76693397CB8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7333BCD-13E1-4712-A4E6-7D1E2A46189B}"/>
              </a:ext>
            </a:extLst>
          </p:cNvPr>
          <p:cNvSpPr>
            <a:spLocks noGrp="1" noChangeArrowheads="1"/>
          </p:cNvSpPr>
          <p:nvPr>
            <p:ph type="sldNum" sz="quarter" idx="12"/>
          </p:nvPr>
        </p:nvSpPr>
        <p:spPr>
          <a:ln/>
        </p:spPr>
        <p:txBody>
          <a:bodyPr/>
          <a:lstStyle>
            <a:lvl1pPr>
              <a:defRPr/>
            </a:lvl1pPr>
          </a:lstStyle>
          <a:p>
            <a:pPr>
              <a:defRPr/>
            </a:pPr>
            <a:fld id="{246A1E80-C2DC-4FE5-A916-6D84CFAC18A4}" type="slidenum">
              <a:rPr lang="en-US" altLang="en-US"/>
              <a:pPr>
                <a:defRPr/>
              </a:pPr>
              <a:t>‹#›</a:t>
            </a:fld>
            <a:endParaRPr lang="en-US" altLang="en-US"/>
          </a:p>
        </p:txBody>
      </p:sp>
    </p:spTree>
    <p:extLst>
      <p:ext uri="{BB962C8B-B14F-4D97-AF65-F5344CB8AC3E}">
        <p14:creationId xmlns:p14="http://schemas.microsoft.com/office/powerpoint/2010/main" val="415538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5B7446F-B897-4A4F-85A4-EED881A468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8133E0A-6AEA-4467-91C1-AE56719789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6467697-D5B3-4B82-A4FB-E4AB08E5EFED}"/>
              </a:ext>
            </a:extLst>
          </p:cNvPr>
          <p:cNvSpPr>
            <a:spLocks noGrp="1" noChangeArrowheads="1"/>
          </p:cNvSpPr>
          <p:nvPr>
            <p:ph type="sldNum" sz="quarter" idx="12"/>
          </p:nvPr>
        </p:nvSpPr>
        <p:spPr>
          <a:ln/>
        </p:spPr>
        <p:txBody>
          <a:bodyPr/>
          <a:lstStyle>
            <a:lvl1pPr>
              <a:defRPr/>
            </a:lvl1pPr>
          </a:lstStyle>
          <a:p>
            <a:pPr>
              <a:defRPr/>
            </a:pPr>
            <a:fld id="{A3D891FF-9BA7-43F5-93E7-0B685B835D5A}" type="slidenum">
              <a:rPr lang="en-US" altLang="en-US"/>
              <a:pPr>
                <a:defRPr/>
              </a:pPr>
              <a:t>‹#›</a:t>
            </a:fld>
            <a:endParaRPr lang="en-US" altLang="en-US"/>
          </a:p>
        </p:txBody>
      </p:sp>
    </p:spTree>
    <p:extLst>
      <p:ext uri="{BB962C8B-B14F-4D97-AF65-F5344CB8AC3E}">
        <p14:creationId xmlns:p14="http://schemas.microsoft.com/office/powerpoint/2010/main" val="171704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6AE46C8-BD69-4B32-8F72-34B9D06FC2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D404973-1D8B-4401-A47D-E0C04A96AC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C1BED31E-0F3A-4B2E-93B4-AF98D646DEDB}"/>
              </a:ext>
            </a:extLst>
          </p:cNvPr>
          <p:cNvSpPr>
            <a:spLocks noGrp="1" noChangeArrowheads="1"/>
          </p:cNvSpPr>
          <p:nvPr>
            <p:ph type="sldNum" sz="quarter" idx="12"/>
          </p:nvPr>
        </p:nvSpPr>
        <p:spPr>
          <a:ln/>
        </p:spPr>
        <p:txBody>
          <a:bodyPr/>
          <a:lstStyle>
            <a:lvl1pPr>
              <a:defRPr/>
            </a:lvl1pPr>
          </a:lstStyle>
          <a:p>
            <a:pPr>
              <a:defRPr/>
            </a:pPr>
            <a:fld id="{B64EF4E3-46D4-428D-82BD-FA099F3F7B52}" type="slidenum">
              <a:rPr lang="en-US" altLang="en-US"/>
              <a:pPr>
                <a:defRPr/>
              </a:pPr>
              <a:t>‹#›</a:t>
            </a:fld>
            <a:endParaRPr lang="en-US" altLang="en-US"/>
          </a:p>
        </p:txBody>
      </p:sp>
    </p:spTree>
    <p:extLst>
      <p:ext uri="{BB962C8B-B14F-4D97-AF65-F5344CB8AC3E}">
        <p14:creationId xmlns:p14="http://schemas.microsoft.com/office/powerpoint/2010/main" val="223647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6C194BB-F4DC-493B-9469-1F81A42036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F313D61-6141-4EF9-9056-5570454FA3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45187B5-959C-412A-A29B-CDBE159EAEF3}"/>
              </a:ext>
            </a:extLst>
          </p:cNvPr>
          <p:cNvSpPr>
            <a:spLocks noGrp="1" noChangeArrowheads="1"/>
          </p:cNvSpPr>
          <p:nvPr>
            <p:ph type="sldNum" sz="quarter" idx="12"/>
          </p:nvPr>
        </p:nvSpPr>
        <p:spPr>
          <a:ln/>
        </p:spPr>
        <p:txBody>
          <a:bodyPr/>
          <a:lstStyle>
            <a:lvl1pPr>
              <a:defRPr/>
            </a:lvl1pPr>
          </a:lstStyle>
          <a:p>
            <a:pPr>
              <a:defRPr/>
            </a:pPr>
            <a:fld id="{1470263C-0A94-4D87-9B96-FE5EE8217E25}" type="slidenum">
              <a:rPr lang="en-US" altLang="en-US"/>
              <a:pPr>
                <a:defRPr/>
              </a:pPr>
              <a:t>‹#›</a:t>
            </a:fld>
            <a:endParaRPr lang="en-US" altLang="en-US"/>
          </a:p>
        </p:txBody>
      </p:sp>
    </p:spTree>
    <p:extLst>
      <p:ext uri="{BB962C8B-B14F-4D97-AF65-F5344CB8AC3E}">
        <p14:creationId xmlns:p14="http://schemas.microsoft.com/office/powerpoint/2010/main" val="367799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8BA5A4-263C-4910-9163-822BAB51A9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355B4AA7-886E-458E-9D05-3083BCB9FF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DC34735-24C4-4845-A903-6CDEF5D789BE}"/>
              </a:ext>
            </a:extLst>
          </p:cNvPr>
          <p:cNvSpPr>
            <a:spLocks noGrp="1" noChangeArrowheads="1"/>
          </p:cNvSpPr>
          <p:nvPr>
            <p:ph type="sldNum" sz="quarter" idx="12"/>
          </p:nvPr>
        </p:nvSpPr>
        <p:spPr>
          <a:ln/>
        </p:spPr>
        <p:txBody>
          <a:bodyPr/>
          <a:lstStyle>
            <a:lvl1pPr>
              <a:defRPr/>
            </a:lvl1pPr>
          </a:lstStyle>
          <a:p>
            <a:pPr>
              <a:defRPr/>
            </a:pPr>
            <a:fld id="{7077E049-72A7-4D74-A249-0EB9DEC559A8}" type="slidenum">
              <a:rPr lang="en-US" altLang="en-US"/>
              <a:pPr>
                <a:defRPr/>
              </a:pPr>
              <a:t>‹#›</a:t>
            </a:fld>
            <a:endParaRPr lang="en-US" altLang="en-US"/>
          </a:p>
        </p:txBody>
      </p:sp>
    </p:spTree>
    <p:extLst>
      <p:ext uri="{BB962C8B-B14F-4D97-AF65-F5344CB8AC3E}">
        <p14:creationId xmlns:p14="http://schemas.microsoft.com/office/powerpoint/2010/main" val="32293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C621CF4-E731-4D28-BA70-4A81AD9785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14DFBE2-701D-45BF-8994-637669165B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AF6FD61-866F-4923-A4E1-ED7D03F90058}"/>
              </a:ext>
            </a:extLst>
          </p:cNvPr>
          <p:cNvSpPr>
            <a:spLocks noGrp="1" noChangeArrowheads="1"/>
          </p:cNvSpPr>
          <p:nvPr>
            <p:ph type="sldNum" sz="quarter" idx="12"/>
          </p:nvPr>
        </p:nvSpPr>
        <p:spPr>
          <a:ln/>
        </p:spPr>
        <p:txBody>
          <a:bodyPr/>
          <a:lstStyle>
            <a:lvl1pPr>
              <a:defRPr/>
            </a:lvl1pPr>
          </a:lstStyle>
          <a:p>
            <a:pPr>
              <a:defRPr/>
            </a:pPr>
            <a:fld id="{95103320-C730-495D-AE26-BDC4593F94BF}" type="slidenum">
              <a:rPr lang="en-US" altLang="en-US"/>
              <a:pPr>
                <a:defRPr/>
              </a:pPr>
              <a:t>‹#›</a:t>
            </a:fld>
            <a:endParaRPr lang="en-US" altLang="en-US"/>
          </a:p>
        </p:txBody>
      </p:sp>
    </p:spTree>
    <p:extLst>
      <p:ext uri="{BB962C8B-B14F-4D97-AF65-F5344CB8AC3E}">
        <p14:creationId xmlns:p14="http://schemas.microsoft.com/office/powerpoint/2010/main" val="242887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2B3FE1E-15D3-4E61-A971-583F04EA175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9E4AFB5-382F-4ECB-B2F7-5F66DF61260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DF01868-3F4B-45C3-B5FE-1297C4D6C615}"/>
              </a:ext>
            </a:extLst>
          </p:cNvPr>
          <p:cNvSpPr>
            <a:spLocks noGrp="1" noChangeArrowheads="1"/>
          </p:cNvSpPr>
          <p:nvPr>
            <p:ph type="sldNum" sz="quarter" idx="12"/>
          </p:nvPr>
        </p:nvSpPr>
        <p:spPr>
          <a:ln/>
        </p:spPr>
        <p:txBody>
          <a:bodyPr/>
          <a:lstStyle>
            <a:lvl1pPr>
              <a:defRPr/>
            </a:lvl1pPr>
          </a:lstStyle>
          <a:p>
            <a:pPr>
              <a:defRPr/>
            </a:pPr>
            <a:fld id="{259874E1-102B-4173-B188-491AC958F17E}" type="slidenum">
              <a:rPr lang="en-US" altLang="en-US"/>
              <a:pPr>
                <a:defRPr/>
              </a:pPr>
              <a:t>‹#›</a:t>
            </a:fld>
            <a:endParaRPr lang="en-US" altLang="en-US"/>
          </a:p>
        </p:txBody>
      </p:sp>
    </p:spTree>
    <p:extLst>
      <p:ext uri="{BB962C8B-B14F-4D97-AF65-F5344CB8AC3E}">
        <p14:creationId xmlns:p14="http://schemas.microsoft.com/office/powerpoint/2010/main" val="368643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98BDF4B-70AF-4B2F-9556-4F42413A8FF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7C8A14E-FA2B-4DB0-ACDE-9FCD0118108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DE2B23-A3C5-4D05-80C0-93ED75D2D0E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a:extLst>
              <a:ext uri="{FF2B5EF4-FFF2-40B4-BE49-F238E27FC236}">
                <a16:creationId xmlns:a16="http://schemas.microsoft.com/office/drawing/2014/main" id="{ED8A6E8D-7A5E-4852-956E-06DBC1D51FC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a:extLst>
              <a:ext uri="{FF2B5EF4-FFF2-40B4-BE49-F238E27FC236}">
                <a16:creationId xmlns:a16="http://schemas.microsoft.com/office/drawing/2014/main" id="{CCEFD079-03DE-4C6B-88DE-B4A42E7DCC19}"/>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BC7AFB83-FF4C-41E8-BCD3-3C4F240863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Jack.young@state.nm.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001BF-4719-4670-9E3A-1219901D16EE}"/>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sp>
        <p:nvSpPr>
          <p:cNvPr id="3075" name="Rectangle 12">
            <a:extLst>
              <a:ext uri="{FF2B5EF4-FFF2-40B4-BE49-F238E27FC236}">
                <a16:creationId xmlns:a16="http://schemas.microsoft.com/office/drawing/2014/main" id="{01A133EB-181D-4211-8EBA-348A3526593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Calisto MT" panose="02040603050505030304" pitchFamily="18" charset="0"/>
            </a:endParaRPr>
          </a:p>
        </p:txBody>
      </p:sp>
      <p:sp>
        <p:nvSpPr>
          <p:cNvPr id="3076" name="Rectangle 13">
            <a:extLst>
              <a:ext uri="{FF2B5EF4-FFF2-40B4-BE49-F238E27FC236}">
                <a16:creationId xmlns:a16="http://schemas.microsoft.com/office/drawing/2014/main" id="{DD18A94B-D243-40CD-B0E1-947CBFE324CD}"/>
              </a:ext>
            </a:extLst>
          </p:cNvPr>
          <p:cNvSpPr>
            <a:spLocks noChangeArrowheads="1"/>
          </p:cNvSpPr>
          <p:nvPr/>
        </p:nvSpPr>
        <p:spPr bwMode="auto">
          <a:xfrm>
            <a:off x="363538" y="720725"/>
            <a:ext cx="84756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a:solidFill>
                  <a:srgbClr val="2F5496"/>
                </a:solidFill>
                <a:latin typeface="Calibri Light" panose="020F0302020204030204" pitchFamily="34" charset="0"/>
                <a:cs typeface="Times New Roman" panose="02020603050405020304" pitchFamily="18" charset="0"/>
              </a:rPr>
              <a:t>New Mexico Department of Game and Fish</a:t>
            </a:r>
            <a:endParaRPr lang="en-US" altLang="en-US" sz="2000">
              <a:solidFill>
                <a:srgbClr val="2F5496"/>
              </a:solidFill>
              <a:latin typeface="Calibri Light" panose="020F0302020204030204" pitchFamily="34" charset="0"/>
              <a:cs typeface="Times New Roman" panose="02020603050405020304" pitchFamily="18" charset="0"/>
            </a:endParaRPr>
          </a:p>
        </p:txBody>
      </p:sp>
      <p:sp>
        <p:nvSpPr>
          <p:cNvPr id="3080" name="Rectangle 14">
            <a:extLst>
              <a:ext uri="{FF2B5EF4-FFF2-40B4-BE49-F238E27FC236}">
                <a16:creationId xmlns:a16="http://schemas.microsoft.com/office/drawing/2014/main" id="{641ADE26-C556-4B9A-8EDA-EEEDB575ABBC}"/>
              </a:ext>
            </a:extLst>
          </p:cNvPr>
          <p:cNvSpPr>
            <a:spLocks noChangeArrowheads="1"/>
          </p:cNvSpPr>
          <p:nvPr/>
        </p:nvSpPr>
        <p:spPr bwMode="auto">
          <a:xfrm>
            <a:off x="334963" y="2598167"/>
            <a:ext cx="8474075" cy="1862000"/>
          </a:xfrm>
          <a:prstGeom prst="rect">
            <a:avLst/>
          </a:prstGeom>
          <a:noFill/>
          <a:ln>
            <a:noFill/>
          </a:ln>
        </p:spPr>
        <p:txBody>
          <a:bodyPr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1200" b="1" dirty="0">
                <a:solidFill>
                  <a:srgbClr val="002060"/>
                </a:solidFill>
                <a:latin typeface="Calibri" panose="020F0502020204030204" pitchFamily="34" charset="0"/>
                <a:cs typeface="Calibri" panose="020F0502020204030204" pitchFamily="34" charset="0"/>
              </a:rPr>
              <a:t>Conserving New Mexico’s Wildlife and for Future Generations</a:t>
            </a:r>
          </a:p>
          <a:p>
            <a:pPr>
              <a:buNone/>
              <a:defRPr/>
            </a:pPr>
            <a:r>
              <a:rPr lang="en-US" sz="1200" dirty="0">
                <a:solidFill>
                  <a:srgbClr val="002060"/>
                </a:solidFill>
                <a:latin typeface="Calibri"/>
                <a:cs typeface="Calibri"/>
              </a:rPr>
              <a:t>conserve, regulate, propagate and protect the wildlife and fish within the State using a flexible management system. This ensures the sustainable use for public food supply, recreation, safety, provide for off-highway motor vehicle recreation and recognizes cultural, historic resource values while ensuring public safety.  </a:t>
            </a:r>
            <a:br>
              <a:rPr lang="en-US" sz="1200" dirty="0">
                <a:solidFill>
                  <a:srgbClr val="002060"/>
                </a:solidFill>
                <a:latin typeface="Calibri"/>
              </a:rPr>
            </a:br>
            <a:br>
              <a:rPr lang="en-US" sz="1200" dirty="0">
                <a:solidFill>
                  <a:srgbClr val="002060"/>
                </a:solidFill>
                <a:latin typeface="Calibri"/>
              </a:rPr>
            </a:br>
            <a:r>
              <a:rPr lang="en-US" sz="1200" dirty="0">
                <a:solidFill>
                  <a:srgbClr val="002060"/>
                </a:solidFill>
                <a:latin typeface="Calibri"/>
                <a:cs typeface="Calibri"/>
              </a:rPr>
              <a:t>Department monitors, assesses, conserves, restores, and regulates the use of game, fish, and other wildlife, manages habitat, and provides relevant technical guidance, information and education, and depredation interventions. The Department provides objective and balanced conservation programs to benefit the full range of wildlife species and their habitats.</a:t>
            </a:r>
          </a:p>
          <a:p>
            <a:pPr>
              <a:buFontTx/>
              <a:buNone/>
              <a:defRPr/>
            </a:pPr>
            <a:endParaRPr lang="en-US" sz="1050" dirty="0">
              <a:latin typeface="Antique Olive" pitchFamily="34" charset="0"/>
            </a:endParaRPr>
          </a:p>
        </p:txBody>
      </p:sp>
      <p:pic>
        <p:nvPicPr>
          <p:cNvPr id="3078" name="Picture 2" descr="NMDGF_Logo_BW_GIF_PPT.gif">
            <a:extLst>
              <a:ext uri="{FF2B5EF4-FFF2-40B4-BE49-F238E27FC236}">
                <a16:creationId xmlns:a16="http://schemas.microsoft.com/office/drawing/2014/main" id="{CDEEC361-0F82-4815-8BD6-163A6CCA9A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1120775"/>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Box 4">
            <a:extLst>
              <a:ext uri="{FF2B5EF4-FFF2-40B4-BE49-F238E27FC236}">
                <a16:creationId xmlns:a16="http://schemas.microsoft.com/office/drawing/2014/main" id="{68F04BF6-D470-4FE2-A39D-EB964C5D11CA}"/>
              </a:ext>
            </a:extLst>
          </p:cNvPr>
          <p:cNvSpPr txBox="1">
            <a:spLocks noChangeArrowheads="1"/>
          </p:cNvSpPr>
          <p:nvPr/>
        </p:nvSpPr>
        <p:spPr bwMode="auto">
          <a:xfrm>
            <a:off x="3416135" y="481330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eaLnBrk="0" fontAlgn="base" hangingPunct="0">
              <a:spcBef>
                <a:spcPct val="0"/>
              </a:spcBef>
              <a:spcAft>
                <a:spcPct val="0"/>
              </a:spcAft>
              <a:defRPr>
                <a:solidFill>
                  <a:schemeClr val="tx1"/>
                </a:solidFill>
                <a:latin typeface="Calisto MT" panose="02040603050505030304" pitchFamily="18" charset="0"/>
              </a:defRPr>
            </a:lvl6pPr>
            <a:lvl7pPr marL="2971800" indent="-228600" eaLnBrk="0" fontAlgn="base" hangingPunct="0">
              <a:spcBef>
                <a:spcPct val="0"/>
              </a:spcBef>
              <a:spcAft>
                <a:spcPct val="0"/>
              </a:spcAft>
              <a:defRPr>
                <a:solidFill>
                  <a:schemeClr val="tx1"/>
                </a:solidFill>
                <a:latin typeface="Calisto MT" panose="02040603050505030304" pitchFamily="18" charset="0"/>
              </a:defRPr>
            </a:lvl7pPr>
            <a:lvl8pPr marL="3429000" indent="-228600" eaLnBrk="0" fontAlgn="base" hangingPunct="0">
              <a:spcBef>
                <a:spcPct val="0"/>
              </a:spcBef>
              <a:spcAft>
                <a:spcPct val="0"/>
              </a:spcAft>
              <a:defRPr>
                <a:solidFill>
                  <a:schemeClr val="tx1"/>
                </a:solidFill>
                <a:latin typeface="Calisto MT" panose="02040603050505030304" pitchFamily="18" charset="0"/>
              </a:defRPr>
            </a:lvl8pPr>
            <a:lvl9pPr marL="3886200" indent="-228600" eaLnBrk="0" fontAlgn="base" hangingPunct="0">
              <a:spcBef>
                <a:spcPct val="0"/>
              </a:spcBef>
              <a:spcAft>
                <a:spcPct val="0"/>
              </a:spcAft>
              <a:defRPr>
                <a:solidFill>
                  <a:schemeClr val="tx1"/>
                </a:solidFill>
                <a:latin typeface="Calisto MT" panose="02040603050505030304" pitchFamily="18" charset="0"/>
              </a:defRPr>
            </a:lvl9pPr>
          </a:lstStyle>
          <a:p>
            <a:r>
              <a:rPr lang="en-US" altLang="en-US" sz="2000" b="1" dirty="0">
                <a:solidFill>
                  <a:srgbClr val="002060"/>
                </a:solidFill>
                <a:latin typeface="Calibri"/>
                <a:cs typeface="Calibri"/>
              </a:rPr>
              <a:t>Jack Young </a:t>
            </a:r>
            <a:endParaRPr lang="en-US"/>
          </a:p>
          <a:p>
            <a:r>
              <a:rPr lang="en-US" altLang="en-US" sz="2000" dirty="0">
                <a:solidFill>
                  <a:srgbClr val="002060"/>
                </a:solidFill>
                <a:latin typeface="Calibri"/>
                <a:cs typeface="Calibri"/>
              </a:rPr>
              <a:t>Tribal Liaison</a:t>
            </a:r>
          </a:p>
          <a:p>
            <a:r>
              <a:rPr lang="en-US" altLang="en-US" sz="2000" dirty="0">
                <a:solidFill>
                  <a:srgbClr val="002060"/>
                </a:solidFill>
                <a:latin typeface="Calibri"/>
                <a:cs typeface="Calibri"/>
              </a:rPr>
              <a:t>(505) 476-8141</a:t>
            </a:r>
          </a:p>
          <a:p>
            <a:r>
              <a:rPr lang="en-US" altLang="en-US" sz="2000" dirty="0">
                <a:latin typeface="Calibri"/>
                <a:cs typeface="Calibri"/>
                <a:hlinkClick r:id="rId4"/>
              </a:rPr>
              <a:t>Jack.young@state.nm.us</a:t>
            </a:r>
            <a:r>
              <a:rPr lang="en-US" altLang="en-US" sz="2000" dirty="0">
                <a:latin typeface="Calibri"/>
                <a:cs typeface="Calibri"/>
              </a:rPr>
              <a:t> </a:t>
            </a:r>
            <a:endParaRPr lang="en-US" altLang="en-US" sz="2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D61AEDB-F6E5-43C6-9361-DA962B525DBA}"/>
              </a:ext>
            </a:extLst>
          </p:cNvPr>
          <p:cNvPicPr>
            <a:picLocks noChangeAspect="1"/>
          </p:cNvPicPr>
          <p:nvPr/>
        </p:nvPicPr>
        <p:blipFill>
          <a:blip r:embed="rId5" cstate="print"/>
          <a:stretch>
            <a:fillRect/>
          </a:stretch>
        </p:blipFill>
        <p:spPr>
          <a:xfrm>
            <a:off x="336468" y="4484564"/>
            <a:ext cx="2836863" cy="212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D749672B-11FF-4276-A56D-F10FFB4CB891}"/>
              </a:ext>
            </a:extLst>
          </p:cNvPr>
          <p:cNvSpPr txBox="1"/>
          <p:nvPr/>
        </p:nvSpPr>
        <p:spPr>
          <a:xfrm>
            <a:off x="6347360" y="4785756"/>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rgbClr val="002060"/>
                </a:solidFill>
                <a:latin typeface="Calibri"/>
                <a:cs typeface="Calibri"/>
              </a:rPr>
              <a:t>Community outreach with Tribes Pueblos and Nations</a:t>
            </a:r>
            <a:endParaRPr lang="en-US" b="1"/>
          </a:p>
          <a:p>
            <a:pPr algn="ctr"/>
            <a:endParaRPr lang="en-US" sz="1200" b="1" dirty="0">
              <a:solidFill>
                <a:srgbClr val="002060"/>
              </a:solidFill>
              <a:latin typeface="Calibri"/>
              <a:cs typeface="Calibri"/>
            </a:endParaRPr>
          </a:p>
          <a:p>
            <a:r>
              <a:rPr lang="en-US" sz="1200" dirty="0">
                <a:solidFill>
                  <a:srgbClr val="002060"/>
                </a:solidFill>
                <a:latin typeface="Calibri"/>
                <a:cs typeface="Calibri"/>
              </a:rPr>
              <a:t>The Department is always open to dialogue with Sovereign governments' in the concerns to wildlife education of shared habitat conservation, cultural and common wildlife issues.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254;p7">
            <a:extLst>
              <a:ext uri="{FF2B5EF4-FFF2-40B4-BE49-F238E27FC236}">
                <a16:creationId xmlns:a16="http://schemas.microsoft.com/office/drawing/2014/main" id="{D163898D-4DC4-431E-8F60-F8F028BAEC3B}"/>
              </a:ext>
            </a:extLst>
          </p:cNvPr>
          <p:cNvSpPr>
            <a:spLocks noGrp="1" noChangeArrowheads="1"/>
          </p:cNvSpPr>
          <p:nvPr>
            <p:ph type="title"/>
          </p:nvPr>
        </p:nvSpPr>
        <p:spPr>
          <a:xfrm>
            <a:off x="63500" y="1330325"/>
            <a:ext cx="9067800" cy="4419600"/>
          </a:xfrm>
        </p:spPr>
        <p:txBody>
          <a:bodyPr lIns="91425" tIns="45700" rIns="91425" bIns="45700"/>
          <a:lstStyle/>
          <a:p>
            <a:pPr algn="l" eaLnBrk="1" fontAlgn="auto" hangingPunct="1">
              <a:spcBef>
                <a:spcPts val="0"/>
              </a:spcBef>
              <a:spcAft>
                <a:spcPts val="0"/>
              </a:spcAft>
              <a:defRPr/>
            </a:pPr>
            <a:br>
              <a:rPr lang="en-US" sz="2000" b="1" dirty="0">
                <a:latin typeface="Calibri" panose="020F0502020204030204" pitchFamily="34" charset="0"/>
                <a:ea typeface="+mn-ea"/>
                <a:cs typeface="Calibri" panose="020F0502020204030204" pitchFamily="34" charset="0"/>
              </a:rPr>
            </a:br>
            <a:br>
              <a:rPr lang="en-US" sz="2000" b="1" dirty="0">
                <a:latin typeface="Calibri" panose="020F0502020204030204" pitchFamily="34" charset="0"/>
                <a:ea typeface="+mn-ea"/>
                <a:cs typeface="Calibri" panose="020F0502020204030204" pitchFamily="34" charset="0"/>
              </a:rPr>
            </a:br>
            <a:br>
              <a:rPr lang="en-US" sz="2000" b="1" dirty="0">
                <a:latin typeface="Calibri" panose="020F0502020204030204" pitchFamily="34" charset="0"/>
                <a:ea typeface="+mn-ea"/>
                <a:cs typeface="Calibri" panose="020F0502020204030204" pitchFamily="34" charset="0"/>
              </a:rPr>
            </a:br>
            <a:br>
              <a:rPr lang="en-US" sz="2000" b="1" dirty="0">
                <a:latin typeface="Calibri" panose="020F0502020204030204" pitchFamily="34" charset="0"/>
                <a:ea typeface="+mn-ea"/>
                <a:cs typeface="Calibri" panose="020F0502020204030204" pitchFamily="34" charset="0"/>
              </a:rPr>
            </a:br>
            <a:r>
              <a:rPr lang="en-US" sz="2400" dirty="0">
                <a:solidFill>
                  <a:srgbClr val="2F5496"/>
                </a:solidFill>
                <a:latin typeface="Calibri"/>
                <a:ea typeface="+mn-ea"/>
                <a:cs typeface="Calibri"/>
              </a:rPr>
              <a:t>I. Field Operations Program</a:t>
            </a:r>
            <a:r>
              <a:rPr lang="en-US" sz="2400" dirty="0">
                <a:solidFill>
                  <a:srgbClr val="002060"/>
                </a:solidFill>
                <a:latin typeface="Calibri"/>
                <a:ea typeface="+mn-ea"/>
                <a:cs typeface="Calibri"/>
              </a:rPr>
              <a:t> - </a:t>
            </a:r>
            <a:br>
              <a:rPr lang="en-US" sz="2400" dirty="0">
                <a:latin typeface="Calibri" panose="020F0502020204030204" pitchFamily="34" charset="0"/>
                <a:ea typeface="+mn-ea"/>
                <a:cs typeface="Calibri" panose="020F0502020204030204" pitchFamily="34" charset="0"/>
              </a:rPr>
            </a:br>
            <a:r>
              <a:rPr lang="en-US" sz="1800" dirty="0">
                <a:solidFill>
                  <a:srgbClr val="002060"/>
                </a:solidFill>
                <a:latin typeface="Calibri"/>
                <a:ea typeface="+mn-ea"/>
                <a:cs typeface="Calibri"/>
              </a:rPr>
              <a:t>NMDGF Regulates hunting and Fishing throughout the state of New Mexico within Public, Private and State, judications’</a:t>
            </a:r>
            <a:br>
              <a:rPr lang="en-US" sz="2400" dirty="0">
                <a:latin typeface="Calibri" panose="020F0502020204030204" pitchFamily="34" charset="0"/>
                <a:ea typeface="+mn-ea"/>
                <a:cs typeface="Calibri" panose="020F0502020204030204" pitchFamily="34" charset="0"/>
              </a:rPr>
            </a:br>
            <a:br>
              <a:rPr lang="en-US" sz="2400" dirty="0">
                <a:latin typeface="Calibri" panose="020F0502020204030204" pitchFamily="34" charset="0"/>
                <a:ea typeface="+mn-ea"/>
                <a:cs typeface="Calibri" panose="020F0502020204030204" pitchFamily="34" charset="0"/>
              </a:rPr>
            </a:br>
            <a:r>
              <a:rPr lang="en-US" sz="2400" dirty="0">
                <a:solidFill>
                  <a:srgbClr val="2F5496"/>
                </a:solidFill>
                <a:latin typeface="Calibri"/>
                <a:ea typeface="+mn-ea"/>
                <a:cs typeface="Calibri"/>
              </a:rPr>
              <a:t>II. Conservation Services Program -</a:t>
            </a:r>
            <a:r>
              <a:rPr lang="en-US" sz="2400" dirty="0">
                <a:solidFill>
                  <a:srgbClr val="002060"/>
                </a:solidFill>
                <a:latin typeface="Calibri"/>
                <a:ea typeface="+mn-ea"/>
                <a:cs typeface="Calibri"/>
              </a:rPr>
              <a:t> </a:t>
            </a:r>
            <a:br>
              <a:rPr lang="en-US" sz="2400" dirty="0">
                <a:latin typeface="Calibri" panose="020F0502020204030204" pitchFamily="34" charset="0"/>
                <a:ea typeface="+mn-ea"/>
                <a:cs typeface="Calibri" panose="020F0502020204030204" pitchFamily="34" charset="0"/>
              </a:rPr>
            </a:br>
            <a:r>
              <a:rPr lang="en-US" sz="1800" dirty="0">
                <a:solidFill>
                  <a:srgbClr val="002060"/>
                </a:solidFill>
                <a:latin typeface="Calibri"/>
                <a:ea typeface="+mn-ea"/>
                <a:cs typeface="Calibri"/>
              </a:rPr>
              <a:t>NMDGF through Conservation Services provides for wildlife enhancement, health and propagation state wide.</a:t>
            </a:r>
            <a:br>
              <a:rPr lang="en-US" sz="1800" dirty="0">
                <a:solidFill>
                  <a:prstClr val="black"/>
                </a:solidFill>
                <a:latin typeface="Franklin Gothic Book"/>
                <a:ea typeface="+mn-ea"/>
                <a:cs typeface="+mn-cs"/>
              </a:rPr>
            </a:br>
            <a:br>
              <a:rPr lang="en-US" sz="2400" dirty="0">
                <a:latin typeface="Calibri" panose="020F0502020204030204" pitchFamily="34" charset="0"/>
                <a:ea typeface="+mn-ea"/>
                <a:cs typeface="Calibri" panose="020F0502020204030204" pitchFamily="34" charset="0"/>
              </a:rPr>
            </a:br>
            <a:br>
              <a:rPr lang="en-US" sz="2400" dirty="0">
                <a:latin typeface="Calibri" panose="020F0502020204030204" pitchFamily="34" charset="0"/>
                <a:ea typeface="+mn-ea"/>
                <a:cs typeface="Calibri" panose="020F0502020204030204" pitchFamily="34" charset="0"/>
              </a:rPr>
            </a:br>
            <a:br>
              <a:rPr lang="en-US" sz="2400" dirty="0">
                <a:latin typeface="Calibri" panose="020F0502020204030204" pitchFamily="34" charset="0"/>
                <a:ea typeface="+mn-ea"/>
                <a:cs typeface="Calibri" panose="020F0502020204030204" pitchFamily="34" charset="0"/>
              </a:rPr>
            </a:br>
            <a:br>
              <a:rPr lang="en-US" sz="2400" dirty="0">
                <a:latin typeface="Calibri" panose="020F0502020204030204" pitchFamily="34" charset="0"/>
                <a:ea typeface="+mn-ea"/>
                <a:cs typeface="Calibri" panose="020F0502020204030204" pitchFamily="34" charset="0"/>
              </a:rPr>
            </a:br>
            <a:br>
              <a:rPr lang="en-US" sz="2400" dirty="0">
                <a:latin typeface="Calibri" panose="020F0502020204030204" pitchFamily="34" charset="0"/>
                <a:ea typeface="+mn-ea"/>
                <a:cs typeface="Calibri" panose="020F0502020204030204" pitchFamily="34" charset="0"/>
              </a:rPr>
            </a:br>
            <a:br>
              <a:rPr lang="en-US" sz="2400" dirty="0">
                <a:latin typeface="Calibri" panose="020F0502020204030204" pitchFamily="34" charset="0"/>
                <a:ea typeface="+mn-ea"/>
                <a:cs typeface="Calibri" panose="020F0502020204030204" pitchFamily="34" charset="0"/>
              </a:rPr>
            </a:br>
            <a:endParaRPr lang="en-US" altLang="en-US" dirty="0"/>
          </a:p>
        </p:txBody>
      </p:sp>
      <p:sp>
        <p:nvSpPr>
          <p:cNvPr id="2" name="Rectangle 1">
            <a:extLst>
              <a:ext uri="{FF2B5EF4-FFF2-40B4-BE49-F238E27FC236}">
                <a16:creationId xmlns:a16="http://schemas.microsoft.com/office/drawing/2014/main" id="{75C5BF14-F872-44E2-B1AC-78C9EB517256}"/>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sp>
        <p:nvSpPr>
          <p:cNvPr id="5124" name="Rectangle 12">
            <a:extLst>
              <a:ext uri="{FF2B5EF4-FFF2-40B4-BE49-F238E27FC236}">
                <a16:creationId xmlns:a16="http://schemas.microsoft.com/office/drawing/2014/main" id="{6EE0A409-605A-409B-9446-FDB4B700A29D}"/>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Calisto MT" panose="02040603050505030304" pitchFamily="18" charset="0"/>
            </a:endParaRPr>
          </a:p>
        </p:txBody>
      </p:sp>
      <p:sp>
        <p:nvSpPr>
          <p:cNvPr id="5125" name="TextBox 18">
            <a:extLst>
              <a:ext uri="{FF2B5EF4-FFF2-40B4-BE49-F238E27FC236}">
                <a16:creationId xmlns:a16="http://schemas.microsoft.com/office/drawing/2014/main" id="{D7395623-E0AF-4803-AC24-CB8BCE04D3C6}"/>
              </a:ext>
            </a:extLst>
          </p:cNvPr>
          <p:cNvSpPr txBox="1">
            <a:spLocks noChangeArrowheads="1"/>
          </p:cNvSpPr>
          <p:nvPr/>
        </p:nvSpPr>
        <p:spPr bwMode="auto">
          <a:xfrm>
            <a:off x="0" y="584200"/>
            <a:ext cx="8745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rgbClr val="2F5496"/>
                </a:solidFill>
                <a:latin typeface="Calibri" panose="020F0502020204030204" pitchFamily="34" charset="0"/>
                <a:cs typeface="Calibri" panose="020F0502020204030204" pitchFamily="34" charset="0"/>
              </a:rPr>
              <a:t>Department of Game and Fish Programs</a:t>
            </a:r>
          </a:p>
        </p:txBody>
      </p:sp>
      <p:pic>
        <p:nvPicPr>
          <p:cNvPr id="5126" name="Picture 2" descr="NMDGF_Star_Badge_PPT.gif">
            <a:extLst>
              <a:ext uri="{FF2B5EF4-FFF2-40B4-BE49-F238E27FC236}">
                <a16:creationId xmlns:a16="http://schemas.microsoft.com/office/drawing/2014/main" id="{A1284196-F033-4CBD-ABC7-C6B3D667E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379" y="4529446"/>
            <a:ext cx="1178832" cy="117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F3E7704-302D-4D17-9312-C9CAC521CAF7}"/>
              </a:ext>
            </a:extLst>
          </p:cNvPr>
          <p:cNvPicPr>
            <a:picLocks noChangeAspect="1"/>
          </p:cNvPicPr>
          <p:nvPr/>
        </p:nvPicPr>
        <p:blipFill>
          <a:blip r:embed="rId4" cstate="print"/>
          <a:stretch>
            <a:fillRect/>
          </a:stretch>
        </p:blipFill>
        <p:spPr>
          <a:xfrm>
            <a:off x="488868" y="4289281"/>
            <a:ext cx="3017838" cy="1976437"/>
          </a:xfrm>
          <a:prstGeom prst="rect">
            <a:avLst/>
          </a:prstGeom>
          <a:ln>
            <a:noFill/>
          </a:ln>
          <a:effectLst>
            <a:outerShdw blurRad="190500" algn="tl" rotWithShape="0">
              <a:srgbClr val="000000">
                <a:alpha val="70000"/>
              </a:srgbClr>
            </a:outerShdw>
          </a:effectLst>
        </p:spPr>
      </p:pic>
      <p:pic>
        <p:nvPicPr>
          <p:cNvPr id="5128" name="Picture 8">
            <a:extLst>
              <a:ext uri="{FF2B5EF4-FFF2-40B4-BE49-F238E27FC236}">
                <a16:creationId xmlns:a16="http://schemas.microsoft.com/office/drawing/2014/main" id="{17623C38-6214-41D0-BFAC-C0C775C5BC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706" y="3785363"/>
            <a:ext cx="2352675"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Google Shape;254;p7">
            <a:extLst>
              <a:ext uri="{FF2B5EF4-FFF2-40B4-BE49-F238E27FC236}">
                <a16:creationId xmlns:a16="http://schemas.microsoft.com/office/drawing/2014/main" id="{F792613C-5C12-402D-B10C-F040946C910B}"/>
              </a:ext>
            </a:extLst>
          </p:cNvPr>
          <p:cNvSpPr>
            <a:spLocks noGrp="1" noChangeArrowheads="1"/>
          </p:cNvSpPr>
          <p:nvPr>
            <p:ph type="title"/>
          </p:nvPr>
        </p:nvSpPr>
        <p:spPr>
          <a:xfrm>
            <a:off x="76200" y="609600"/>
            <a:ext cx="4038600" cy="3429000"/>
          </a:xfrm>
        </p:spPr>
        <p:txBody>
          <a:bodyPr lIns="91425" tIns="45700" rIns="91425" bIns="45700"/>
          <a:lstStyle/>
          <a:p>
            <a:pPr>
              <a:buClr>
                <a:srgbClr val="000000"/>
              </a:buClr>
              <a:buSzPts val="2000"/>
              <a:buFont typeface="Calibri" panose="020F0502020204030204" pitchFamily="34" charset="0"/>
              <a:buNone/>
            </a:pPr>
            <a:br>
              <a:rPr lang="en-US" altLang="en-US" sz="2000" b="1">
                <a:solidFill>
                  <a:srgbClr val="000000"/>
                </a:solidFill>
                <a:latin typeface="Calibri" panose="020F0502020204030204" pitchFamily="34" charset="0"/>
                <a:cs typeface="Calibri" panose="020F0502020204030204" pitchFamily="34" charset="0"/>
                <a:sym typeface="Calibri" panose="020F0502020204030204" pitchFamily="34" charset="0"/>
              </a:rPr>
            </a:br>
            <a:endParaRPr lang="en-US" altLang="en-US"/>
          </a:p>
        </p:txBody>
      </p:sp>
      <p:sp>
        <p:nvSpPr>
          <p:cNvPr id="2" name="Rectangle 1">
            <a:extLst>
              <a:ext uri="{FF2B5EF4-FFF2-40B4-BE49-F238E27FC236}">
                <a16:creationId xmlns:a16="http://schemas.microsoft.com/office/drawing/2014/main" id="{4DA2CF8B-5BE7-4401-8C79-F6D31D8EED40}"/>
              </a:ext>
            </a:extLst>
          </p:cNvPr>
          <p:cNvSpPr/>
          <p:nvPr/>
        </p:nvSpPr>
        <p:spPr>
          <a:xfrm>
            <a:off x="0" y="76200"/>
            <a:ext cx="91440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2020 STATE TRIBAL LEADERS SUMMIT</a:t>
            </a:r>
          </a:p>
        </p:txBody>
      </p:sp>
      <p:sp>
        <p:nvSpPr>
          <p:cNvPr id="7172" name="Rectangle 12">
            <a:extLst>
              <a:ext uri="{FF2B5EF4-FFF2-40B4-BE49-F238E27FC236}">
                <a16:creationId xmlns:a16="http://schemas.microsoft.com/office/drawing/2014/main" id="{A417349E-77D2-4DB1-A1E6-F564493960B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52352"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latin typeface="Calisto MT" panose="02040603050505030304" pitchFamily="18" charset="0"/>
            </a:endParaRPr>
          </a:p>
        </p:txBody>
      </p:sp>
      <p:sp>
        <p:nvSpPr>
          <p:cNvPr id="21" name="TextBox 20">
            <a:extLst>
              <a:ext uri="{FF2B5EF4-FFF2-40B4-BE49-F238E27FC236}">
                <a16:creationId xmlns:a16="http://schemas.microsoft.com/office/drawing/2014/main" id="{17A112B6-6652-40DF-92E6-FD321CBB1B7B}"/>
              </a:ext>
            </a:extLst>
          </p:cNvPr>
          <p:cNvSpPr txBox="1"/>
          <p:nvPr/>
        </p:nvSpPr>
        <p:spPr>
          <a:xfrm>
            <a:off x="152400" y="609600"/>
            <a:ext cx="8686800" cy="6132513"/>
          </a:xfrm>
          <a:prstGeom prst="rect">
            <a:avLst/>
          </a:prstGeom>
          <a:noFill/>
        </p:spPr>
        <p:txBody>
          <a:bodyPr lIns="91440" tIns="45720" rIns="91440" bIns="45720" anchor="t">
            <a:spAutoFit/>
          </a:bodyPr>
          <a:lstStyle/>
          <a:p>
            <a:pPr algn="ctr">
              <a:defRPr/>
            </a:pPr>
            <a:r>
              <a:rPr lang="en-US" altLang="en-US" sz="3200" dirty="0">
                <a:solidFill>
                  <a:srgbClr val="2F5496"/>
                </a:solidFill>
                <a:latin typeface="Calibri" panose="020F0502020204030204" pitchFamily="34" charset="0"/>
                <a:cs typeface="Calibri" panose="020F0502020204030204" pitchFamily="34" charset="0"/>
              </a:rPr>
              <a:t>Department of Game and Fish Programs </a:t>
            </a:r>
            <a:r>
              <a:rPr lang="en-US" altLang="en-US" sz="3200" dirty="0" err="1">
                <a:solidFill>
                  <a:srgbClr val="2F5496"/>
                </a:solidFill>
                <a:latin typeface="Calibri" panose="020F0502020204030204" pitchFamily="34" charset="0"/>
                <a:cs typeface="Calibri" panose="020F0502020204030204" pitchFamily="34" charset="0"/>
              </a:rPr>
              <a:t>Con’t</a:t>
            </a:r>
            <a:r>
              <a:rPr lang="en-US" altLang="en-US" sz="3200" dirty="0">
                <a:solidFill>
                  <a:srgbClr val="2F5496"/>
                </a:solidFill>
                <a:latin typeface="Calibri" panose="020F0502020204030204" pitchFamily="34" charset="0"/>
                <a:cs typeface="Calibri" panose="020F0502020204030204" pitchFamily="34" charset="0"/>
              </a:rPr>
              <a:t>.</a:t>
            </a:r>
          </a:p>
          <a:p>
            <a:pPr algn="ctr">
              <a:defRPr/>
            </a:pPr>
            <a:endParaRPr lang="en-US" sz="3200" dirty="0">
              <a:solidFill>
                <a:srgbClr val="2F5496"/>
              </a:solidFill>
              <a:latin typeface="Calibri" panose="020F0502020204030204" pitchFamily="34" charset="0"/>
              <a:cs typeface="Calibri" panose="020F0502020204030204" pitchFamily="34" charset="0"/>
            </a:endParaRPr>
          </a:p>
          <a:p>
            <a:pPr algn="ctr">
              <a:defRPr/>
            </a:pPr>
            <a:endParaRPr lang="en-US" sz="800" dirty="0">
              <a:solidFill>
                <a:srgbClr val="2F5496"/>
              </a:solidFill>
              <a:latin typeface="Calibri" panose="020F0502020204030204" pitchFamily="34" charset="0"/>
              <a:cs typeface="Calibri" panose="020F0502020204030204" pitchFamily="34" charset="0"/>
            </a:endParaRPr>
          </a:p>
          <a:p>
            <a:pPr>
              <a:defRPr/>
            </a:pPr>
            <a:r>
              <a:rPr lang="en-US" sz="2400" dirty="0">
                <a:solidFill>
                  <a:srgbClr val="2F5496"/>
                </a:solidFill>
                <a:latin typeface="Calibri"/>
                <a:cs typeface="Calibri"/>
              </a:rPr>
              <a:t>III. Wildlife Depredation and Nuisance Abatement Program</a:t>
            </a:r>
            <a:r>
              <a:rPr lang="en-US" sz="2400" dirty="0">
                <a:solidFill>
                  <a:srgbClr val="002060"/>
                </a:solidFill>
                <a:latin typeface="Calibri" panose="020F0502020204030204" pitchFamily="34" charset="0"/>
                <a:cs typeface="Calibri" panose="020F0502020204030204" pitchFamily="34" charset="0"/>
              </a:rPr>
              <a:t> - </a:t>
            </a:r>
            <a:r>
              <a:rPr lang="en-US" dirty="0">
                <a:solidFill>
                  <a:srgbClr val="002060"/>
                </a:solidFill>
                <a:latin typeface="Calibri" panose="020F0502020204030204" pitchFamily="34" charset="0"/>
                <a:cs typeface="Calibri" panose="020F0502020204030204" pitchFamily="34" charset="0"/>
              </a:rPr>
              <a:t>NMDGF wildlife depredation and Nuisance wildlife efforts strive to find appropriate solutions to protect wildlife populations and private commercial endeavors with case by case actions</a:t>
            </a:r>
          </a:p>
          <a:p>
            <a:pPr>
              <a:defRPr/>
            </a:pPr>
            <a:endParaRPr lang="en-US" dirty="0">
              <a:solidFill>
                <a:srgbClr val="002060"/>
              </a:solidFill>
              <a:latin typeface="Calibri" panose="020F0502020204030204" pitchFamily="34" charset="0"/>
              <a:cs typeface="Calibri" panose="020F0502020204030204" pitchFamily="34" charset="0"/>
            </a:endParaRPr>
          </a:p>
          <a:p>
            <a:pPr>
              <a:defRPr/>
            </a:pPr>
            <a:endParaRPr lang="en-US" dirty="0">
              <a:solidFill>
                <a:srgbClr val="002060"/>
              </a:solidFill>
              <a:latin typeface="Calibri" panose="020F0502020204030204" pitchFamily="34" charset="0"/>
              <a:cs typeface="Calibri" panose="020F0502020204030204" pitchFamily="34" charset="0"/>
            </a:endParaRPr>
          </a:p>
          <a:p>
            <a:pPr>
              <a:defRPr/>
            </a:pPr>
            <a:endParaRPr lang="en-US" dirty="0">
              <a:solidFill>
                <a:srgbClr val="002060"/>
              </a:solidFill>
              <a:latin typeface="Calibri" panose="020F0502020204030204" pitchFamily="34" charset="0"/>
              <a:cs typeface="Calibri" panose="020F0502020204030204" pitchFamily="34" charset="0"/>
            </a:endParaRPr>
          </a:p>
          <a:p>
            <a:pPr>
              <a:defRPr/>
            </a:pPr>
            <a:endParaRPr lang="en-US" dirty="0">
              <a:solidFill>
                <a:srgbClr val="002060"/>
              </a:solidFill>
              <a:latin typeface="Calibri" panose="020F0502020204030204" pitchFamily="34" charset="0"/>
              <a:cs typeface="Calibri" panose="020F0502020204030204" pitchFamily="34" charset="0"/>
            </a:endParaRPr>
          </a:p>
          <a:p>
            <a:pPr>
              <a:defRPr/>
            </a:pPr>
            <a:endParaRPr lang="en-US" dirty="0">
              <a:solidFill>
                <a:srgbClr val="002060"/>
              </a:solidFill>
              <a:latin typeface="Calibri" panose="020F0502020204030204" pitchFamily="34" charset="0"/>
              <a:cs typeface="Calibri" panose="020F0502020204030204" pitchFamily="34" charset="0"/>
            </a:endParaRPr>
          </a:p>
          <a:p>
            <a:pPr>
              <a:defRPr/>
            </a:pPr>
            <a:endParaRPr lang="en-US" dirty="0">
              <a:solidFill>
                <a:srgbClr val="002060"/>
              </a:solidFill>
              <a:latin typeface="Calibri" panose="020F0502020204030204" pitchFamily="34" charset="0"/>
              <a:cs typeface="Calibri" panose="020F0502020204030204" pitchFamily="34" charset="0"/>
            </a:endParaRPr>
          </a:p>
          <a:p>
            <a:pPr>
              <a:defRPr/>
            </a:pPr>
            <a:endParaRPr lang="en-US" dirty="0">
              <a:solidFill>
                <a:srgbClr val="002060"/>
              </a:solidFill>
              <a:latin typeface="Calibri" panose="020F0502020204030204" pitchFamily="34" charset="0"/>
              <a:cs typeface="Calibri" panose="020F0502020204030204" pitchFamily="34" charset="0"/>
            </a:endParaRPr>
          </a:p>
          <a:p>
            <a:pPr>
              <a:defRPr/>
            </a:pPr>
            <a:endParaRPr lang="en-US" dirty="0">
              <a:solidFill>
                <a:srgbClr val="002060"/>
              </a:solidFill>
              <a:latin typeface="Calibri" panose="020F0502020204030204" pitchFamily="34" charset="0"/>
              <a:cs typeface="Calibri" panose="020F0502020204030204" pitchFamily="34" charset="0"/>
            </a:endParaRPr>
          </a:p>
          <a:p>
            <a:pPr>
              <a:defRPr/>
            </a:pPr>
            <a:br>
              <a:rPr lang="en-US" dirty="0">
                <a:solidFill>
                  <a:srgbClr val="002060"/>
                </a:solidFill>
                <a:latin typeface="Calibri" panose="020F0502020204030204" pitchFamily="34" charset="0"/>
                <a:cs typeface="Calibri" panose="020F0502020204030204" pitchFamily="34" charset="0"/>
              </a:rPr>
            </a:br>
            <a:r>
              <a:rPr lang="en-US" sz="2400" dirty="0">
                <a:solidFill>
                  <a:srgbClr val="2F5496"/>
                </a:solidFill>
                <a:latin typeface="Calibri"/>
                <a:cs typeface="Calibri"/>
              </a:rPr>
              <a:t>IV. Administration Program </a:t>
            </a:r>
            <a:r>
              <a:rPr lang="en-US" sz="2400" dirty="0">
                <a:solidFill>
                  <a:srgbClr val="002060"/>
                </a:solidFill>
                <a:latin typeface="Calibri" panose="020F0502020204030204" pitchFamily="34" charset="0"/>
                <a:cs typeface="Calibri" panose="020F0502020204030204" pitchFamily="34" charset="0"/>
              </a:rPr>
              <a:t>- </a:t>
            </a:r>
            <a:r>
              <a:rPr lang="en-US" dirty="0">
                <a:solidFill>
                  <a:srgbClr val="002060"/>
                </a:solidFill>
                <a:latin typeface="Calibri" panose="020F0502020204030204" pitchFamily="34" charset="0"/>
                <a:cs typeface="Calibri" panose="020F0502020204030204" pitchFamily="34" charset="0"/>
              </a:rPr>
              <a:t>Through statewide hunters' education programs NMDGF works with communities to inform the hunting public the safe and best practices of hunting.  NMDGF have worked with Nations, Tribes and Pueblos on hunters safety programs</a:t>
            </a:r>
            <a:r>
              <a:rPr lang="en-US" sz="1050" dirty="0"/>
              <a:t>.</a:t>
            </a:r>
          </a:p>
          <a:p>
            <a:pPr>
              <a:defRPr/>
            </a:pPr>
            <a:br>
              <a:rPr lang="en-US" sz="1050" dirty="0">
                <a:solidFill>
                  <a:srgbClr val="4E3B30"/>
                </a:solidFill>
                <a:latin typeface="Antique Olive" pitchFamily="34" charset="0"/>
              </a:rPr>
            </a:br>
            <a:endParaRPr lang="en-US" sz="10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2660B0E-99D0-442A-8AD1-EE1FFCA98CBE}"/>
              </a:ext>
            </a:extLst>
          </p:cNvPr>
          <p:cNvPicPr>
            <a:picLocks noChangeAspect="1"/>
          </p:cNvPicPr>
          <p:nvPr/>
        </p:nvPicPr>
        <p:blipFill>
          <a:blip r:embed="rId3" cstate="print"/>
          <a:stretch>
            <a:fillRect/>
          </a:stretch>
        </p:blipFill>
        <p:spPr>
          <a:xfrm>
            <a:off x="228600" y="3048000"/>
            <a:ext cx="2438400" cy="1828800"/>
          </a:xfrm>
          <a:prstGeom prst="rect">
            <a:avLst/>
          </a:prstGeom>
          <a:ln>
            <a:noFill/>
          </a:ln>
          <a:effectLst>
            <a:outerShdw blurRad="292100" dist="139700" dir="2700000" algn="tl" rotWithShape="0">
              <a:srgbClr val="333333">
                <a:alpha val="65000"/>
              </a:srgbClr>
            </a:outerShdw>
          </a:effectLst>
        </p:spPr>
      </p:pic>
      <p:pic>
        <p:nvPicPr>
          <p:cNvPr id="4" name="Picture 2" descr="V:\WMD-Common\Photos - Videos - Graphics\Capture Photos_Temp\2013 and 2014 Deer Trap Photos_D Williams\under net1.jpg">
            <a:extLst>
              <a:ext uri="{FF2B5EF4-FFF2-40B4-BE49-F238E27FC236}">
                <a16:creationId xmlns:a16="http://schemas.microsoft.com/office/drawing/2014/main" id="{833709C7-B75C-4B01-A7E4-EF72A4065583}"/>
              </a:ext>
            </a:extLst>
          </p:cNvPr>
          <p:cNvPicPr>
            <a:picLocks noChangeAspect="1" noChangeArrowheads="1"/>
          </p:cNvPicPr>
          <p:nvPr/>
        </p:nvPicPr>
        <p:blipFill>
          <a:blip r:embed="rId4" cstate="print"/>
          <a:srcRect/>
          <a:stretch>
            <a:fillRect/>
          </a:stretch>
        </p:blipFill>
        <p:spPr bwMode="auto">
          <a:xfrm>
            <a:off x="3076575" y="2968625"/>
            <a:ext cx="3219450" cy="1971675"/>
          </a:xfrm>
          <a:prstGeom prst="rect">
            <a:avLst/>
          </a:prstGeom>
          <a:ln>
            <a:noFill/>
          </a:ln>
          <a:effectLst>
            <a:outerShdw blurRad="292100" dist="139700" dir="2700000" algn="tl" rotWithShape="0">
              <a:srgbClr val="333333">
                <a:alpha val="65000"/>
              </a:srgbClr>
            </a:outerShdw>
          </a:effectLst>
        </p:spPr>
      </p:pic>
      <p:pic>
        <p:nvPicPr>
          <p:cNvPr id="5" name="Picture 3">
            <a:extLst>
              <a:ext uri="{FF2B5EF4-FFF2-40B4-BE49-F238E27FC236}">
                <a16:creationId xmlns:a16="http://schemas.microsoft.com/office/drawing/2014/main" id="{5F7C07A9-C3A3-4D86-98D7-A45ED5F562A5}"/>
              </a:ext>
            </a:extLst>
          </p:cNvPr>
          <p:cNvPicPr>
            <a:picLocks noChangeAspect="1" noChangeArrowheads="1"/>
          </p:cNvPicPr>
          <p:nvPr/>
        </p:nvPicPr>
        <p:blipFill>
          <a:blip r:embed="rId5"/>
          <a:srcRect/>
          <a:stretch>
            <a:fillRect/>
          </a:stretch>
        </p:blipFill>
        <p:spPr bwMode="auto">
          <a:xfrm>
            <a:off x="6705600" y="2968625"/>
            <a:ext cx="2076450" cy="19319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CE95ABCCDF824688903FE290C52AA9" ma:contentTypeVersion="10" ma:contentTypeDescription="Create a new document." ma:contentTypeScope="" ma:versionID="068f959e87218f259104b0f94fac7c6b">
  <xsd:schema xmlns:xsd="http://www.w3.org/2001/XMLSchema" xmlns:xs="http://www.w3.org/2001/XMLSchema" xmlns:p="http://schemas.microsoft.com/office/2006/metadata/properties" xmlns:ns3="500fc99d-b194-414e-9bc2-944fb4fc9ef3" targetNamespace="http://schemas.microsoft.com/office/2006/metadata/properties" ma:root="true" ma:fieldsID="7f08b21b8650802273ad63d59f2a3150" ns3:_="">
    <xsd:import namespace="500fc99d-b194-414e-9bc2-944fb4fc9e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fc99d-b194-414e-9bc2-944fb4fc9e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27CF24-EAAA-454E-B3DB-1C9E119D7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0fc99d-b194-414e-9bc2-944fb4fc9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7EC668-D001-4F01-A777-A1C8260412A1}">
  <ds:schemaRefs>
    <ds:schemaRef ds:uri="http://schemas.microsoft.com/sharepoint/v3/contenttype/forms"/>
  </ds:schemaRefs>
</ds:datastoreItem>
</file>

<file path=customXml/itemProps3.xml><?xml version="1.0" encoding="utf-8"?>
<ds:datastoreItem xmlns:ds="http://schemas.openxmlformats.org/officeDocument/2006/customXml" ds:itemID="{3BD77CE4-306A-4F9F-95F4-69126376008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2544</TotalTime>
  <Words>360</Words>
  <Application>Microsoft Office PowerPoint</Application>
  <PresentationFormat>On-screen Show (4:3)</PresentationFormat>
  <Paragraphs>34</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Default Design</vt:lpstr>
      <vt:lpstr>PowerPoint Presentation</vt:lpstr>
      <vt:lpstr>    I. Field Operations Program -  NMDGF Regulates hunting and Fishing throughout the state of New Mexico within Public, Private and State, judications’  II. Conservation Services Program -  NMDGF through Conservation Services provides for wildlife enhancement, health and propagation state wide.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 COVID-19 Response Weekly Tribal Leaders Call   Indian Affairs Department Fridays, 11:00 am</dc:title>
  <dc:creator>Microsoft Office User</dc:creator>
  <cp:lastModifiedBy>Salazar, Kalee, IAD</cp:lastModifiedBy>
  <cp:revision>207</cp:revision>
  <cp:lastPrinted>2019-07-30T16:41:59Z</cp:lastPrinted>
  <dcterms:created xsi:type="dcterms:W3CDTF">2020-04-03T16:57:03Z</dcterms:created>
  <dcterms:modified xsi:type="dcterms:W3CDTF">2020-10-30T02:41:02Z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0x01010070CE95ABCCDF824688903FE290C52AA9</vt:lpwstr>
  </property>
</Properties>
</file>