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8"/>
  </p:notesMasterIdLst>
  <p:sldIdLst>
    <p:sldId id="409" r:id="rId4"/>
    <p:sldId id="410" r:id="rId5"/>
    <p:sldId id="411" r:id="rId6"/>
    <p:sldId id="412"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5pPr>
    <a:lvl6pPr marL="2286000" algn="l" defTabSz="914400" rtl="0" eaLnBrk="1" latinLnBrk="0" hangingPunct="1">
      <a:defRPr kern="1200">
        <a:solidFill>
          <a:schemeClr val="tx1"/>
        </a:solidFill>
        <a:latin typeface="Calisto MT" panose="02040603050505030304" pitchFamily="18" charset="0"/>
        <a:ea typeface="+mn-ea"/>
        <a:cs typeface="+mn-cs"/>
      </a:defRPr>
    </a:lvl6pPr>
    <a:lvl7pPr marL="2743200" algn="l" defTabSz="914400" rtl="0" eaLnBrk="1" latinLnBrk="0" hangingPunct="1">
      <a:defRPr kern="1200">
        <a:solidFill>
          <a:schemeClr val="tx1"/>
        </a:solidFill>
        <a:latin typeface="Calisto MT" panose="02040603050505030304" pitchFamily="18" charset="0"/>
        <a:ea typeface="+mn-ea"/>
        <a:cs typeface="+mn-cs"/>
      </a:defRPr>
    </a:lvl7pPr>
    <a:lvl8pPr marL="3200400" algn="l" defTabSz="914400" rtl="0" eaLnBrk="1" latinLnBrk="0" hangingPunct="1">
      <a:defRPr kern="1200">
        <a:solidFill>
          <a:schemeClr val="tx1"/>
        </a:solidFill>
        <a:latin typeface="Calisto MT" panose="02040603050505030304" pitchFamily="18" charset="0"/>
        <a:ea typeface="+mn-ea"/>
        <a:cs typeface="+mn-cs"/>
      </a:defRPr>
    </a:lvl8pPr>
    <a:lvl9pPr marL="3657600" algn="l" defTabSz="914400" rtl="0" eaLnBrk="1" latinLnBrk="0" hangingPunct="1">
      <a:defRPr kern="1200">
        <a:solidFill>
          <a:schemeClr val="tx1"/>
        </a:solidFill>
        <a:latin typeface="Calisto MT" panose="02040603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FA"/>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904B2-3D98-44E5-AB56-DC58B2447C47}" v="145" dt="2020-10-30T02:33:35.621"/>
    <p1510:client id="{B182AC0D-9D55-4668-9285-41D9630858A7}" v="2" dt="2020-10-26T19:41:40.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81" d="100"/>
          <a:sy n="81" d="100"/>
        </p:scale>
        <p:origin x="14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ee Salazar" userId="X0AKGoTt8Bt5UEVrZIjrBZ6DRBqo1wAV2HWZM2bGv/Q=" providerId="None" clId="Web-{A39904B2-3D98-44E5-AB56-DC58B2447C47}"/>
    <pc:docChg chg="modSld">
      <pc:chgData name="Kalee Salazar" userId="X0AKGoTt8Bt5UEVrZIjrBZ6DRBqo1wAV2HWZM2bGv/Q=" providerId="None" clId="Web-{A39904B2-3D98-44E5-AB56-DC58B2447C47}" dt="2020-10-30T02:33:35.621" v="143" actId="20577"/>
      <pc:docMkLst>
        <pc:docMk/>
      </pc:docMkLst>
      <pc:sldChg chg="modSp">
        <pc:chgData name="Kalee Salazar" userId="X0AKGoTt8Bt5UEVrZIjrBZ6DRBqo1wAV2HWZM2bGv/Q=" providerId="None" clId="Web-{A39904B2-3D98-44E5-AB56-DC58B2447C47}" dt="2020-10-30T02:29:33.471" v="30" actId="20577"/>
        <pc:sldMkLst>
          <pc:docMk/>
          <pc:sldMk cId="0" sldId="409"/>
        </pc:sldMkLst>
        <pc:spChg chg="mod">
          <ac:chgData name="Kalee Salazar" userId="X0AKGoTt8Bt5UEVrZIjrBZ6DRBqo1wAV2HWZM2bGv/Q=" providerId="None" clId="Web-{A39904B2-3D98-44E5-AB56-DC58B2447C47}" dt="2020-10-30T02:28:57.095" v="13" actId="20577"/>
          <ac:spMkLst>
            <pc:docMk/>
            <pc:sldMk cId="0" sldId="409"/>
            <ac:spMk id="8" creationId="{524F95DA-74F1-40AC-8D52-FF0A7B64250C}"/>
          </ac:spMkLst>
        </pc:spChg>
        <pc:spChg chg="mod">
          <ac:chgData name="Kalee Salazar" userId="X0AKGoTt8Bt5UEVrZIjrBZ6DRBqo1wAV2HWZM2bGv/Q=" providerId="None" clId="Web-{A39904B2-3D98-44E5-AB56-DC58B2447C47}" dt="2020-10-30T02:29:12.627" v="27" actId="20577"/>
          <ac:spMkLst>
            <pc:docMk/>
            <pc:sldMk cId="0" sldId="409"/>
            <ac:spMk id="9" creationId="{1C1551C3-EF82-4983-84AE-791EB5E570E2}"/>
          </ac:spMkLst>
        </pc:spChg>
        <pc:spChg chg="mod">
          <ac:chgData name="Kalee Salazar" userId="X0AKGoTt8Bt5UEVrZIjrBZ6DRBqo1wAV2HWZM2bGv/Q=" providerId="None" clId="Web-{A39904B2-3D98-44E5-AB56-DC58B2447C47}" dt="2020-10-30T02:29:03.392" v="16" actId="20577"/>
          <ac:spMkLst>
            <pc:docMk/>
            <pc:sldMk cId="0" sldId="409"/>
            <ac:spMk id="10" creationId="{D1519513-373F-4461-9891-998D2E0205B9}"/>
          </ac:spMkLst>
        </pc:spChg>
        <pc:spChg chg="mod">
          <ac:chgData name="Kalee Salazar" userId="X0AKGoTt8Bt5UEVrZIjrBZ6DRBqo1wAV2HWZM2bGv/Q=" providerId="None" clId="Web-{A39904B2-3D98-44E5-AB56-DC58B2447C47}" dt="2020-10-30T02:29:33.471" v="30" actId="20577"/>
          <ac:spMkLst>
            <pc:docMk/>
            <pc:sldMk cId="0" sldId="409"/>
            <ac:spMk id="3076" creationId="{5765B31D-4AA7-4390-AE0F-3E12E6138851}"/>
          </ac:spMkLst>
        </pc:spChg>
        <pc:spChg chg="mod">
          <ac:chgData name="Kalee Salazar" userId="X0AKGoTt8Bt5UEVrZIjrBZ6DRBqo1wAV2HWZM2bGv/Q=" providerId="None" clId="Web-{A39904B2-3D98-44E5-AB56-DC58B2447C47}" dt="2020-10-30T02:28:24.219" v="0" actId="20577"/>
          <ac:spMkLst>
            <pc:docMk/>
            <pc:sldMk cId="0" sldId="409"/>
            <ac:spMk id="3077" creationId="{3D3C40C6-F00D-4ED6-9CAE-87DAAB3AAD19}"/>
          </ac:spMkLst>
        </pc:spChg>
      </pc:sldChg>
      <pc:sldChg chg="modSp">
        <pc:chgData name="Kalee Salazar" userId="X0AKGoTt8Bt5UEVrZIjrBZ6DRBqo1wAV2HWZM2bGv/Q=" providerId="None" clId="Web-{A39904B2-3D98-44E5-AB56-DC58B2447C47}" dt="2020-10-30T02:30:37.458" v="58" actId="1076"/>
        <pc:sldMkLst>
          <pc:docMk/>
          <pc:sldMk cId="0" sldId="410"/>
        </pc:sldMkLst>
        <pc:spChg chg="mod">
          <ac:chgData name="Kalee Salazar" userId="X0AKGoTt8Bt5UEVrZIjrBZ6DRBqo1wAV2HWZM2bGv/Q=" providerId="None" clId="Web-{A39904B2-3D98-44E5-AB56-DC58B2447C47}" dt="2020-10-30T02:29:48.128" v="35" actId="20577"/>
          <ac:spMkLst>
            <pc:docMk/>
            <pc:sldMk cId="0" sldId="410"/>
            <ac:spMk id="7" creationId="{649664B4-CF00-4D42-88E0-E51711344B6B}"/>
          </ac:spMkLst>
        </pc:spChg>
        <pc:spChg chg="mod">
          <ac:chgData name="Kalee Salazar" userId="X0AKGoTt8Bt5UEVrZIjrBZ6DRBqo1wAV2HWZM2bGv/Q=" providerId="None" clId="Web-{A39904B2-3D98-44E5-AB56-DC58B2447C47}" dt="2020-10-30T02:30:31.083" v="56" actId="20577"/>
          <ac:spMkLst>
            <pc:docMk/>
            <pc:sldMk cId="0" sldId="410"/>
            <ac:spMk id="3082" creationId="{C5E278FC-E485-49B5-AF52-F9C2B8790303}"/>
          </ac:spMkLst>
        </pc:spChg>
        <pc:picChg chg="mod">
          <ac:chgData name="Kalee Salazar" userId="X0AKGoTt8Bt5UEVrZIjrBZ6DRBqo1wAV2HWZM2bGv/Q=" providerId="None" clId="Web-{A39904B2-3D98-44E5-AB56-DC58B2447C47}" dt="2020-10-30T02:30:37.458" v="58" actId="1076"/>
          <ac:picMkLst>
            <pc:docMk/>
            <pc:sldMk cId="0" sldId="410"/>
            <ac:picMk id="4" creationId="{89B559BD-6B4B-49B3-A8DC-7802D61FDFF0}"/>
          </ac:picMkLst>
        </pc:picChg>
      </pc:sldChg>
      <pc:sldChg chg="modSp">
        <pc:chgData name="Kalee Salazar" userId="X0AKGoTt8Bt5UEVrZIjrBZ6DRBqo1wAV2HWZM2bGv/Q=" providerId="None" clId="Web-{A39904B2-3D98-44E5-AB56-DC58B2447C47}" dt="2020-10-30T02:32:08.852" v="91" actId="20577"/>
        <pc:sldMkLst>
          <pc:docMk/>
          <pc:sldMk cId="0" sldId="411"/>
        </pc:sldMkLst>
        <pc:spChg chg="mod">
          <ac:chgData name="Kalee Salazar" userId="X0AKGoTt8Bt5UEVrZIjrBZ6DRBqo1wAV2HWZM2bGv/Q=" providerId="None" clId="Web-{A39904B2-3D98-44E5-AB56-DC58B2447C47}" dt="2020-10-30T02:29:53.941" v="38" actId="20577"/>
          <ac:spMkLst>
            <pc:docMk/>
            <pc:sldMk cId="0" sldId="411"/>
            <ac:spMk id="7" creationId="{531A7BAE-1DE8-4D94-825E-64F012D07B91}"/>
          </ac:spMkLst>
        </pc:spChg>
        <pc:spChg chg="mod">
          <ac:chgData name="Kalee Salazar" userId="X0AKGoTt8Bt5UEVrZIjrBZ6DRBqo1wAV2HWZM2bGv/Q=" providerId="None" clId="Web-{A39904B2-3D98-44E5-AB56-DC58B2447C47}" dt="2020-10-30T02:32:08.852" v="91" actId="20577"/>
          <ac:spMkLst>
            <pc:docMk/>
            <pc:sldMk cId="0" sldId="411"/>
            <ac:spMk id="8" creationId="{8839B89F-479B-42F2-A16D-FB4502D83E01}"/>
          </ac:spMkLst>
        </pc:spChg>
        <pc:spChg chg="mod">
          <ac:chgData name="Kalee Salazar" userId="X0AKGoTt8Bt5UEVrZIjrBZ6DRBqo1wAV2HWZM2bGv/Q=" providerId="None" clId="Web-{A39904B2-3D98-44E5-AB56-DC58B2447C47}" dt="2020-10-30T02:31:55.492" v="85" actId="20577"/>
          <ac:spMkLst>
            <pc:docMk/>
            <pc:sldMk cId="0" sldId="411"/>
            <ac:spMk id="21" creationId="{720B9B9F-097D-4211-A2F6-484D9405551E}"/>
          </ac:spMkLst>
        </pc:spChg>
      </pc:sldChg>
      <pc:sldChg chg="modSp">
        <pc:chgData name="Kalee Salazar" userId="X0AKGoTt8Bt5UEVrZIjrBZ6DRBqo1wAV2HWZM2bGv/Q=" providerId="None" clId="Web-{A39904B2-3D98-44E5-AB56-DC58B2447C47}" dt="2020-10-30T02:33:35.605" v="142" actId="20577"/>
        <pc:sldMkLst>
          <pc:docMk/>
          <pc:sldMk cId="0" sldId="412"/>
        </pc:sldMkLst>
        <pc:spChg chg="mod">
          <ac:chgData name="Kalee Salazar" userId="X0AKGoTt8Bt5UEVrZIjrBZ6DRBqo1wAV2HWZM2bGv/Q=" providerId="None" clId="Web-{A39904B2-3D98-44E5-AB56-DC58B2447C47}" dt="2020-10-30T02:30:01.441" v="41" actId="20577"/>
          <ac:spMkLst>
            <pc:docMk/>
            <pc:sldMk cId="0" sldId="412"/>
            <ac:spMk id="7" creationId="{ADE8286F-D3FF-411C-A8F8-B6DCC37DABBE}"/>
          </ac:spMkLst>
        </pc:spChg>
        <pc:spChg chg="mod">
          <ac:chgData name="Kalee Salazar" userId="X0AKGoTt8Bt5UEVrZIjrBZ6DRBqo1wAV2HWZM2bGv/Q=" providerId="None" clId="Web-{A39904B2-3D98-44E5-AB56-DC58B2447C47}" dt="2020-10-30T02:33:35.605" v="142" actId="20577"/>
          <ac:spMkLst>
            <pc:docMk/>
            <pc:sldMk cId="0" sldId="412"/>
            <ac:spMk id="3084" creationId="{6EB42090-7E58-432C-B6A9-DBF1B94FD9BD}"/>
          </ac:spMkLst>
        </pc:spChg>
      </pc:sldChg>
    </pc:docChg>
  </pc:docChgLst>
  <pc:docChgLst>
    <pc:chgData name="Kalee Salazar" userId="X0AKGoTt8Bt5UEVrZIjrBZ6DRBqo1wAV2HWZM2bGv/Q=" providerId="None" clId="Web-{B182AC0D-9D55-4668-9285-41D9630858A7}"/>
    <pc:docChg chg="modSld">
      <pc:chgData name="Kalee Salazar" userId="X0AKGoTt8Bt5UEVrZIjrBZ6DRBqo1wAV2HWZM2bGv/Q=" providerId="None" clId="Web-{B182AC0D-9D55-4668-9285-41D9630858A7}" dt="2020-10-26T19:41:40.171" v="1" actId="1076"/>
      <pc:docMkLst>
        <pc:docMk/>
      </pc:docMkLst>
      <pc:sldChg chg="modSp">
        <pc:chgData name="Kalee Salazar" userId="X0AKGoTt8Bt5UEVrZIjrBZ6DRBqo1wAV2HWZM2bGv/Q=" providerId="None" clId="Web-{B182AC0D-9D55-4668-9285-41D9630858A7}" dt="2020-10-26T19:41:40.171" v="1" actId="1076"/>
        <pc:sldMkLst>
          <pc:docMk/>
          <pc:sldMk cId="0" sldId="409"/>
        </pc:sldMkLst>
        <pc:spChg chg="mod">
          <ac:chgData name="Kalee Salazar" userId="X0AKGoTt8Bt5UEVrZIjrBZ6DRBqo1wAV2HWZM2bGv/Q=" providerId="None" clId="Web-{B182AC0D-9D55-4668-9285-41D9630858A7}" dt="2020-10-26T19:41:40.171" v="1" actId="1076"/>
          <ac:spMkLst>
            <pc:docMk/>
            <pc:sldMk cId="0" sldId="409"/>
            <ac:spMk id="3076" creationId="{5765B31D-4AA7-4390-AE0F-3E12E61388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A312701-E7F8-4BC7-A653-82E23471AFCA}"/>
              </a:ext>
            </a:extLst>
          </p:cNvPr>
          <p:cNvSpPr>
            <a:spLocks noGrp="1" noChangeArrowheads="1"/>
          </p:cNvSpPr>
          <p:nvPr>
            <p:ph type="hdr" sz="quarter"/>
          </p:nvPr>
        </p:nvSpPr>
        <p:spPr bwMode="auto">
          <a:xfrm>
            <a:off x="0"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3" name="Rectangle 3">
            <a:extLst>
              <a:ext uri="{FF2B5EF4-FFF2-40B4-BE49-F238E27FC236}">
                <a16:creationId xmlns:a16="http://schemas.microsoft.com/office/drawing/2014/main" id="{2670DA07-1F03-408A-91B7-418AD5CBC594}"/>
              </a:ext>
            </a:extLst>
          </p:cNvPr>
          <p:cNvSpPr>
            <a:spLocks noGrp="1" noChangeArrowheads="1"/>
          </p:cNvSpPr>
          <p:nvPr>
            <p:ph type="dt" idx="1"/>
          </p:nvPr>
        </p:nvSpPr>
        <p:spPr bwMode="auto">
          <a:xfrm>
            <a:off x="3978275"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A7916117-5A96-4114-A5F3-404E52BC2F90}"/>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84DFB3B3-DE06-4FE0-AEE1-5596A8D7C38E}"/>
              </a:ext>
            </a:extLst>
          </p:cNvPr>
          <p:cNvSpPr>
            <a:spLocks noGrp="1" noChangeArrowheads="1"/>
          </p:cNvSpPr>
          <p:nvPr>
            <p:ph type="body" sz="quarter" idx="3"/>
          </p:nvPr>
        </p:nvSpPr>
        <p:spPr bwMode="auto">
          <a:xfrm>
            <a:off x="701675" y="4421188"/>
            <a:ext cx="5619750" cy="4189412"/>
          </a:xfrm>
          <a:prstGeom prst="rect">
            <a:avLst/>
          </a:prstGeom>
          <a:noFill/>
          <a:ln>
            <a:noFill/>
          </a:ln>
          <a:effec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DF08807C-43BA-478E-A384-964E87CDF9C2}"/>
              </a:ext>
            </a:extLst>
          </p:cNvPr>
          <p:cNvSpPr>
            <a:spLocks noGrp="1" noChangeArrowheads="1"/>
          </p:cNvSpPr>
          <p:nvPr>
            <p:ph type="ftr" sz="quarter" idx="4"/>
          </p:nvPr>
        </p:nvSpPr>
        <p:spPr bwMode="auto">
          <a:xfrm>
            <a:off x="0"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7" name="Rectangle 7">
            <a:extLst>
              <a:ext uri="{FF2B5EF4-FFF2-40B4-BE49-F238E27FC236}">
                <a16:creationId xmlns:a16="http://schemas.microsoft.com/office/drawing/2014/main" id="{FA18CC08-2EE8-4BEF-A99A-D6E6B77CD321}"/>
              </a:ext>
            </a:extLst>
          </p:cNvPr>
          <p:cNvSpPr>
            <a:spLocks noGrp="1" noChangeArrowheads="1"/>
          </p:cNvSpPr>
          <p:nvPr>
            <p:ph type="sldNum" sz="quarter" idx="5"/>
          </p:nvPr>
        </p:nvSpPr>
        <p:spPr bwMode="auto">
          <a:xfrm>
            <a:off x="3978275"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0A7F747-33E4-4F2E-BEF2-64502CF672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250;p7:notes">
            <a:extLst>
              <a:ext uri="{FF2B5EF4-FFF2-40B4-BE49-F238E27FC236}">
                <a16:creationId xmlns:a16="http://schemas.microsoft.com/office/drawing/2014/main" id="{536C1505-AB6B-4CE8-8023-5F3D267320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4099" name="Google Shape;251;p7:notes">
            <a:extLst>
              <a:ext uri="{FF2B5EF4-FFF2-40B4-BE49-F238E27FC236}">
                <a16:creationId xmlns:a16="http://schemas.microsoft.com/office/drawing/2014/main" id="{6F5CA00F-C6BD-4390-8449-0072E7011C8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250;p7:notes">
            <a:extLst>
              <a:ext uri="{FF2B5EF4-FFF2-40B4-BE49-F238E27FC236}">
                <a16:creationId xmlns:a16="http://schemas.microsoft.com/office/drawing/2014/main" id="{469A685A-E781-4E8F-B13A-C61E2751D1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6147" name="Google Shape;251;p7:notes">
            <a:extLst>
              <a:ext uri="{FF2B5EF4-FFF2-40B4-BE49-F238E27FC236}">
                <a16:creationId xmlns:a16="http://schemas.microsoft.com/office/drawing/2014/main" id="{95A52747-72F9-4C12-B46B-84CB27B4CC7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250;p7:notes">
            <a:extLst>
              <a:ext uri="{FF2B5EF4-FFF2-40B4-BE49-F238E27FC236}">
                <a16:creationId xmlns:a16="http://schemas.microsoft.com/office/drawing/2014/main" id="{CFFF7189-19C0-4050-A2FC-F9A536C852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8195" name="Google Shape;251;p7:notes">
            <a:extLst>
              <a:ext uri="{FF2B5EF4-FFF2-40B4-BE49-F238E27FC236}">
                <a16:creationId xmlns:a16="http://schemas.microsoft.com/office/drawing/2014/main" id="{1F7CFF30-9BF9-460A-8EF7-43E5837D71A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50;p7:notes">
            <a:extLst>
              <a:ext uri="{FF2B5EF4-FFF2-40B4-BE49-F238E27FC236}">
                <a16:creationId xmlns:a16="http://schemas.microsoft.com/office/drawing/2014/main" id="{7B1BF4D3-6359-4135-946F-548E2DC540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10243" name="Google Shape;251;p7:notes">
            <a:extLst>
              <a:ext uri="{FF2B5EF4-FFF2-40B4-BE49-F238E27FC236}">
                <a16:creationId xmlns:a16="http://schemas.microsoft.com/office/drawing/2014/main" id="{64709DA9-C82C-49D8-9918-AEF507B40E2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7DE1734-CBCA-4985-ABE4-3B97DDB556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CF71F3C-37D3-47C8-9F98-B56FCECEFD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A3DCD5-B51E-43A4-9554-3664B9480A71}"/>
              </a:ext>
            </a:extLst>
          </p:cNvPr>
          <p:cNvSpPr>
            <a:spLocks noGrp="1" noChangeArrowheads="1"/>
          </p:cNvSpPr>
          <p:nvPr>
            <p:ph type="sldNum" sz="quarter" idx="12"/>
          </p:nvPr>
        </p:nvSpPr>
        <p:spPr>
          <a:ln/>
        </p:spPr>
        <p:txBody>
          <a:bodyPr/>
          <a:lstStyle>
            <a:lvl1pPr>
              <a:defRPr/>
            </a:lvl1pPr>
          </a:lstStyle>
          <a:p>
            <a:pPr>
              <a:defRPr/>
            </a:pPr>
            <a:fld id="{DBB284AF-D847-46A1-ADB6-6AA1C0334A2F}" type="slidenum">
              <a:rPr lang="en-US" altLang="en-US"/>
              <a:pPr>
                <a:defRPr/>
              </a:pPr>
              <a:t>‹#›</a:t>
            </a:fld>
            <a:endParaRPr lang="en-US" altLang="en-US"/>
          </a:p>
        </p:txBody>
      </p:sp>
    </p:spTree>
    <p:extLst>
      <p:ext uri="{BB962C8B-B14F-4D97-AF65-F5344CB8AC3E}">
        <p14:creationId xmlns:p14="http://schemas.microsoft.com/office/powerpoint/2010/main" val="303141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F4B55B-8AA5-4096-802C-5DB08DEB2C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256915F-826F-463C-81B5-A7D93AB6BB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8080A38-0A35-4736-9356-FB53E97C8D8F}"/>
              </a:ext>
            </a:extLst>
          </p:cNvPr>
          <p:cNvSpPr>
            <a:spLocks noGrp="1" noChangeArrowheads="1"/>
          </p:cNvSpPr>
          <p:nvPr>
            <p:ph type="sldNum" sz="quarter" idx="12"/>
          </p:nvPr>
        </p:nvSpPr>
        <p:spPr>
          <a:ln/>
        </p:spPr>
        <p:txBody>
          <a:bodyPr/>
          <a:lstStyle>
            <a:lvl1pPr>
              <a:defRPr/>
            </a:lvl1pPr>
          </a:lstStyle>
          <a:p>
            <a:pPr>
              <a:defRPr/>
            </a:pPr>
            <a:fld id="{2C497378-890A-46F5-BFDB-52713DF896A4}" type="slidenum">
              <a:rPr lang="en-US" altLang="en-US"/>
              <a:pPr>
                <a:defRPr/>
              </a:pPr>
              <a:t>‹#›</a:t>
            </a:fld>
            <a:endParaRPr lang="en-US" altLang="en-US"/>
          </a:p>
        </p:txBody>
      </p:sp>
    </p:spTree>
    <p:extLst>
      <p:ext uri="{BB962C8B-B14F-4D97-AF65-F5344CB8AC3E}">
        <p14:creationId xmlns:p14="http://schemas.microsoft.com/office/powerpoint/2010/main" val="48461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8B1A1D-1AD5-4DCD-989D-AA76AA7B0F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747F1E-D999-4FD0-B81F-70FE7BCBFA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080ED3-E4BE-4191-827D-99FAED580C48}"/>
              </a:ext>
            </a:extLst>
          </p:cNvPr>
          <p:cNvSpPr>
            <a:spLocks noGrp="1" noChangeArrowheads="1"/>
          </p:cNvSpPr>
          <p:nvPr>
            <p:ph type="sldNum" sz="quarter" idx="12"/>
          </p:nvPr>
        </p:nvSpPr>
        <p:spPr>
          <a:ln/>
        </p:spPr>
        <p:txBody>
          <a:bodyPr/>
          <a:lstStyle>
            <a:lvl1pPr>
              <a:defRPr/>
            </a:lvl1pPr>
          </a:lstStyle>
          <a:p>
            <a:pPr>
              <a:defRPr/>
            </a:pPr>
            <a:fld id="{0F17FA7C-D872-418F-AEFE-B5A372BE225A}" type="slidenum">
              <a:rPr lang="en-US" altLang="en-US"/>
              <a:pPr>
                <a:defRPr/>
              </a:pPr>
              <a:t>‹#›</a:t>
            </a:fld>
            <a:endParaRPr lang="en-US" altLang="en-US"/>
          </a:p>
        </p:txBody>
      </p:sp>
    </p:spTree>
    <p:extLst>
      <p:ext uri="{BB962C8B-B14F-4D97-AF65-F5344CB8AC3E}">
        <p14:creationId xmlns:p14="http://schemas.microsoft.com/office/powerpoint/2010/main" val="197845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86E41B-526F-467A-A948-59458054D1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6AE5221-695D-418F-AD66-D73D49704F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A762F4-8771-4B01-9CC2-B4C9998EC785}"/>
              </a:ext>
            </a:extLst>
          </p:cNvPr>
          <p:cNvSpPr>
            <a:spLocks noGrp="1" noChangeArrowheads="1"/>
          </p:cNvSpPr>
          <p:nvPr>
            <p:ph type="sldNum" sz="quarter" idx="12"/>
          </p:nvPr>
        </p:nvSpPr>
        <p:spPr>
          <a:ln/>
        </p:spPr>
        <p:txBody>
          <a:bodyPr/>
          <a:lstStyle>
            <a:lvl1pPr>
              <a:defRPr/>
            </a:lvl1pPr>
          </a:lstStyle>
          <a:p>
            <a:pPr>
              <a:defRPr/>
            </a:pPr>
            <a:fld id="{6307AFFD-FC22-4B61-9E5C-585E90CD7405}" type="slidenum">
              <a:rPr lang="en-US" altLang="en-US"/>
              <a:pPr>
                <a:defRPr/>
              </a:pPr>
              <a:t>‹#›</a:t>
            </a:fld>
            <a:endParaRPr lang="en-US" altLang="en-US"/>
          </a:p>
        </p:txBody>
      </p:sp>
    </p:spTree>
    <p:extLst>
      <p:ext uri="{BB962C8B-B14F-4D97-AF65-F5344CB8AC3E}">
        <p14:creationId xmlns:p14="http://schemas.microsoft.com/office/powerpoint/2010/main" val="29701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2C4A9D8-A68A-4EE1-8AB8-1061E6331E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8CFA6FD-BD17-4A94-8275-77788EFD8D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15D0F71-BC11-42BF-8485-90E2B305B698}"/>
              </a:ext>
            </a:extLst>
          </p:cNvPr>
          <p:cNvSpPr>
            <a:spLocks noGrp="1" noChangeArrowheads="1"/>
          </p:cNvSpPr>
          <p:nvPr>
            <p:ph type="sldNum" sz="quarter" idx="12"/>
          </p:nvPr>
        </p:nvSpPr>
        <p:spPr>
          <a:ln/>
        </p:spPr>
        <p:txBody>
          <a:bodyPr/>
          <a:lstStyle>
            <a:lvl1pPr>
              <a:defRPr/>
            </a:lvl1pPr>
          </a:lstStyle>
          <a:p>
            <a:pPr>
              <a:defRPr/>
            </a:pPr>
            <a:fld id="{4273924C-D727-4460-B04F-31CA6CA5EC2F}" type="slidenum">
              <a:rPr lang="en-US" altLang="en-US"/>
              <a:pPr>
                <a:defRPr/>
              </a:pPr>
              <a:t>‹#›</a:t>
            </a:fld>
            <a:endParaRPr lang="en-US" altLang="en-US"/>
          </a:p>
        </p:txBody>
      </p:sp>
    </p:spTree>
    <p:extLst>
      <p:ext uri="{BB962C8B-B14F-4D97-AF65-F5344CB8AC3E}">
        <p14:creationId xmlns:p14="http://schemas.microsoft.com/office/powerpoint/2010/main" val="54572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9666A0-AD89-462C-B5A5-CCA865FF65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7093FC-8CA7-4D50-A66F-332CA46988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F333A0E-483E-4BE0-8547-CBDE90593D54}"/>
              </a:ext>
            </a:extLst>
          </p:cNvPr>
          <p:cNvSpPr>
            <a:spLocks noGrp="1" noChangeArrowheads="1"/>
          </p:cNvSpPr>
          <p:nvPr>
            <p:ph type="sldNum" sz="quarter" idx="12"/>
          </p:nvPr>
        </p:nvSpPr>
        <p:spPr>
          <a:ln/>
        </p:spPr>
        <p:txBody>
          <a:bodyPr/>
          <a:lstStyle>
            <a:lvl1pPr>
              <a:defRPr/>
            </a:lvl1pPr>
          </a:lstStyle>
          <a:p>
            <a:pPr>
              <a:defRPr/>
            </a:pPr>
            <a:fld id="{A742FD01-E3CD-4230-824C-3739D20B4291}" type="slidenum">
              <a:rPr lang="en-US" altLang="en-US"/>
              <a:pPr>
                <a:defRPr/>
              </a:pPr>
              <a:t>‹#›</a:t>
            </a:fld>
            <a:endParaRPr lang="en-US" altLang="en-US"/>
          </a:p>
        </p:txBody>
      </p:sp>
    </p:spTree>
    <p:extLst>
      <p:ext uri="{BB962C8B-B14F-4D97-AF65-F5344CB8AC3E}">
        <p14:creationId xmlns:p14="http://schemas.microsoft.com/office/powerpoint/2010/main" val="154693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AAFE5E-7B05-4BBA-8F29-5703335FE4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6E54D95-FFE3-4DF3-8BC4-B1A1E42277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A70DD14-F8AA-4846-A6FF-5ED7AC1B54E5}"/>
              </a:ext>
            </a:extLst>
          </p:cNvPr>
          <p:cNvSpPr>
            <a:spLocks noGrp="1" noChangeArrowheads="1"/>
          </p:cNvSpPr>
          <p:nvPr>
            <p:ph type="sldNum" sz="quarter" idx="12"/>
          </p:nvPr>
        </p:nvSpPr>
        <p:spPr>
          <a:ln/>
        </p:spPr>
        <p:txBody>
          <a:bodyPr/>
          <a:lstStyle>
            <a:lvl1pPr>
              <a:defRPr/>
            </a:lvl1pPr>
          </a:lstStyle>
          <a:p>
            <a:pPr>
              <a:defRPr/>
            </a:pPr>
            <a:fld id="{73365489-7A2F-4370-A19F-4DBD8DB28DCF}" type="slidenum">
              <a:rPr lang="en-US" altLang="en-US"/>
              <a:pPr>
                <a:defRPr/>
              </a:pPr>
              <a:t>‹#›</a:t>
            </a:fld>
            <a:endParaRPr lang="en-US" altLang="en-US"/>
          </a:p>
        </p:txBody>
      </p:sp>
    </p:spTree>
    <p:extLst>
      <p:ext uri="{BB962C8B-B14F-4D97-AF65-F5344CB8AC3E}">
        <p14:creationId xmlns:p14="http://schemas.microsoft.com/office/powerpoint/2010/main" val="350738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4C5DFAD-7BC4-42F1-8857-DF2014FABA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F561FAC-0CC6-4D0E-B479-32DC96D2DA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ACAB82E-6640-4B16-8943-9381A5D2B183}"/>
              </a:ext>
            </a:extLst>
          </p:cNvPr>
          <p:cNvSpPr>
            <a:spLocks noGrp="1" noChangeArrowheads="1"/>
          </p:cNvSpPr>
          <p:nvPr>
            <p:ph type="sldNum" sz="quarter" idx="12"/>
          </p:nvPr>
        </p:nvSpPr>
        <p:spPr>
          <a:ln/>
        </p:spPr>
        <p:txBody>
          <a:bodyPr/>
          <a:lstStyle>
            <a:lvl1pPr>
              <a:defRPr/>
            </a:lvl1pPr>
          </a:lstStyle>
          <a:p>
            <a:pPr>
              <a:defRPr/>
            </a:pPr>
            <a:fld id="{3D0638ED-9A59-4325-9920-9B8A771D83A8}" type="slidenum">
              <a:rPr lang="en-US" altLang="en-US"/>
              <a:pPr>
                <a:defRPr/>
              </a:pPr>
              <a:t>‹#›</a:t>
            </a:fld>
            <a:endParaRPr lang="en-US" altLang="en-US"/>
          </a:p>
        </p:txBody>
      </p:sp>
    </p:spTree>
    <p:extLst>
      <p:ext uri="{BB962C8B-B14F-4D97-AF65-F5344CB8AC3E}">
        <p14:creationId xmlns:p14="http://schemas.microsoft.com/office/powerpoint/2010/main" val="253415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2A2117-607C-43BA-AAF2-06C8DE84E1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749D5C7-2BDF-41EF-9092-B182ABC819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14C258F-D689-4DF6-AAC9-FA609983E8D0}"/>
              </a:ext>
            </a:extLst>
          </p:cNvPr>
          <p:cNvSpPr>
            <a:spLocks noGrp="1" noChangeArrowheads="1"/>
          </p:cNvSpPr>
          <p:nvPr>
            <p:ph type="sldNum" sz="quarter" idx="12"/>
          </p:nvPr>
        </p:nvSpPr>
        <p:spPr>
          <a:ln/>
        </p:spPr>
        <p:txBody>
          <a:bodyPr/>
          <a:lstStyle>
            <a:lvl1pPr>
              <a:defRPr/>
            </a:lvl1pPr>
          </a:lstStyle>
          <a:p>
            <a:pPr>
              <a:defRPr/>
            </a:pPr>
            <a:fld id="{19BA309E-D830-4513-860B-5F96C7A19AF7}" type="slidenum">
              <a:rPr lang="en-US" altLang="en-US"/>
              <a:pPr>
                <a:defRPr/>
              </a:pPr>
              <a:t>‹#›</a:t>
            </a:fld>
            <a:endParaRPr lang="en-US" altLang="en-US"/>
          </a:p>
        </p:txBody>
      </p:sp>
    </p:spTree>
    <p:extLst>
      <p:ext uri="{BB962C8B-B14F-4D97-AF65-F5344CB8AC3E}">
        <p14:creationId xmlns:p14="http://schemas.microsoft.com/office/powerpoint/2010/main" val="270109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AC9D061-64D1-4391-A9DD-63CE67752A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97ABF18-919C-44E1-8A63-1BDB2A3B5C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73B4391-7E35-43D5-A597-33B411ABE355}"/>
              </a:ext>
            </a:extLst>
          </p:cNvPr>
          <p:cNvSpPr>
            <a:spLocks noGrp="1" noChangeArrowheads="1"/>
          </p:cNvSpPr>
          <p:nvPr>
            <p:ph type="sldNum" sz="quarter" idx="12"/>
          </p:nvPr>
        </p:nvSpPr>
        <p:spPr>
          <a:ln/>
        </p:spPr>
        <p:txBody>
          <a:bodyPr/>
          <a:lstStyle>
            <a:lvl1pPr>
              <a:defRPr/>
            </a:lvl1pPr>
          </a:lstStyle>
          <a:p>
            <a:pPr>
              <a:defRPr/>
            </a:pPr>
            <a:fld id="{6B6B2C82-F4D9-47A0-823E-1810727A5F15}" type="slidenum">
              <a:rPr lang="en-US" altLang="en-US"/>
              <a:pPr>
                <a:defRPr/>
              </a:pPr>
              <a:t>‹#›</a:t>
            </a:fld>
            <a:endParaRPr lang="en-US" altLang="en-US"/>
          </a:p>
        </p:txBody>
      </p:sp>
    </p:spTree>
    <p:extLst>
      <p:ext uri="{BB962C8B-B14F-4D97-AF65-F5344CB8AC3E}">
        <p14:creationId xmlns:p14="http://schemas.microsoft.com/office/powerpoint/2010/main" val="427379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72310AF-8C49-4F65-A888-34A0ACD023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0787D4B-87EC-4739-AE61-9B02C6F5D2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BA1C700-F3D5-49AB-A4C5-8C0E16EE9AA1}"/>
              </a:ext>
            </a:extLst>
          </p:cNvPr>
          <p:cNvSpPr>
            <a:spLocks noGrp="1" noChangeArrowheads="1"/>
          </p:cNvSpPr>
          <p:nvPr>
            <p:ph type="sldNum" sz="quarter" idx="12"/>
          </p:nvPr>
        </p:nvSpPr>
        <p:spPr>
          <a:ln/>
        </p:spPr>
        <p:txBody>
          <a:bodyPr/>
          <a:lstStyle>
            <a:lvl1pPr>
              <a:defRPr/>
            </a:lvl1pPr>
          </a:lstStyle>
          <a:p>
            <a:pPr>
              <a:defRPr/>
            </a:pPr>
            <a:fld id="{9439B3A6-2124-4E29-BEA9-A722CA681433}" type="slidenum">
              <a:rPr lang="en-US" altLang="en-US"/>
              <a:pPr>
                <a:defRPr/>
              </a:pPr>
              <a:t>‹#›</a:t>
            </a:fld>
            <a:endParaRPr lang="en-US" altLang="en-US"/>
          </a:p>
        </p:txBody>
      </p:sp>
    </p:spTree>
    <p:extLst>
      <p:ext uri="{BB962C8B-B14F-4D97-AF65-F5344CB8AC3E}">
        <p14:creationId xmlns:p14="http://schemas.microsoft.com/office/powerpoint/2010/main" val="176580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2FD8A0-7AA9-4956-B775-0FCF55B900E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DFB59A4-49A6-4019-BBDB-FF48D83A7C4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B5CFE13-3B50-4240-809D-9CD9210D1F3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a:extLst>
              <a:ext uri="{FF2B5EF4-FFF2-40B4-BE49-F238E27FC236}">
                <a16:creationId xmlns:a16="http://schemas.microsoft.com/office/drawing/2014/main" id="{68DD2586-A9C6-4A0A-9C8F-036AC23B3B3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a:extLst>
              <a:ext uri="{FF2B5EF4-FFF2-40B4-BE49-F238E27FC236}">
                <a16:creationId xmlns:a16="http://schemas.microsoft.com/office/drawing/2014/main" id="{4F416969-613C-4C88-B42D-28660D13834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F0EF7001-7B0F-4C75-B86E-947918A710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png"/><Relationship Id="rId7" Type="http://schemas.openxmlformats.org/officeDocument/2006/relationships/hyperlink" Target="mailto:Kathryn.becker@state.nm.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nnifer.Pruett@state.nm.us" TargetMode="External"/><Relationship Id="rId5" Type="http://schemas.openxmlformats.org/officeDocument/2006/relationships/hyperlink" Target="mailto:james.kenney@state.nm.us" TargetMode="External"/><Relationship Id="rId4" Type="http://schemas.openxmlformats.org/officeDocument/2006/relationships/image" Target="../media/image2.jpeg"/><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climateaction.state.nm.us/documents/executive_orders/EO_2019-003.pdf"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nv.nm.gov/nmed-resources-for-covid-19/" TargetMode="External"/><Relationship Id="rId5" Type="http://schemas.openxmlformats.org/officeDocument/2006/relationships/image" Target="../media/image1.png"/><Relationship Id="rId4" Type="http://schemas.openxmlformats.org/officeDocument/2006/relationships/hyperlink" Target="https://gis.web.env.nm.gov/oem/?map=metha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22A58D-7EA9-4B94-AABC-9DC7954BB182}"/>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3075" name="Rectangle 12">
            <a:extLst>
              <a:ext uri="{FF2B5EF4-FFF2-40B4-BE49-F238E27FC236}">
                <a16:creationId xmlns:a16="http://schemas.microsoft.com/office/drawing/2014/main" id="{40B01FAE-8CF4-4821-B110-308A2717C2D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3076" name="Rectangle 13">
            <a:extLst>
              <a:ext uri="{FF2B5EF4-FFF2-40B4-BE49-F238E27FC236}">
                <a16:creationId xmlns:a16="http://schemas.microsoft.com/office/drawing/2014/main" id="{5765B31D-4AA7-4390-AE0F-3E12E6138851}"/>
              </a:ext>
            </a:extLst>
          </p:cNvPr>
          <p:cNvSpPr>
            <a:spLocks noChangeArrowheads="1"/>
          </p:cNvSpPr>
          <p:nvPr/>
        </p:nvSpPr>
        <p:spPr bwMode="auto">
          <a:xfrm>
            <a:off x="1724891" y="856702"/>
            <a:ext cx="7418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2F5496"/>
                </a:solidFill>
                <a:latin typeface="Calibri Light"/>
                <a:cs typeface="Times New Roman"/>
              </a:rPr>
              <a:t>New Mexico Environment Department</a:t>
            </a:r>
            <a:endParaRPr lang="en-US" altLang="en-US">
              <a:solidFill>
                <a:srgbClr val="2F5496"/>
              </a:solidFill>
              <a:latin typeface="Calibri Light"/>
              <a:cs typeface="Times New Roman"/>
            </a:endParaRPr>
          </a:p>
        </p:txBody>
      </p:sp>
      <p:sp>
        <p:nvSpPr>
          <p:cNvPr id="3077" name="Rectangle 14">
            <a:extLst>
              <a:ext uri="{FF2B5EF4-FFF2-40B4-BE49-F238E27FC236}">
                <a16:creationId xmlns:a16="http://schemas.microsoft.com/office/drawing/2014/main" id="{3D3C40C6-F00D-4ED6-9CAE-87DAAB3AAD19}"/>
              </a:ext>
            </a:extLst>
          </p:cNvPr>
          <p:cNvSpPr>
            <a:spLocks noChangeArrowheads="1"/>
          </p:cNvSpPr>
          <p:nvPr/>
        </p:nvSpPr>
        <p:spPr bwMode="auto">
          <a:xfrm>
            <a:off x="288849" y="2167788"/>
            <a:ext cx="4595870" cy="411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solidFill>
                  <a:srgbClr val="002060"/>
                </a:solidFill>
                <a:latin typeface="Calibri"/>
                <a:cs typeface="Calibri"/>
              </a:rPr>
              <a:t>Our mission is to protect and restore the environment and to foster a healthy and prosperous New Mexico for present and future generations. New Mexico citizens include the dual citizens of tribes, pueblos and nations and we are committed to be a resource to all by:</a:t>
            </a:r>
          </a:p>
          <a:p>
            <a:pPr>
              <a:spcBef>
                <a:spcPct val="0"/>
              </a:spcBef>
              <a:buFontTx/>
              <a:buNone/>
            </a:pPr>
            <a:endParaRPr lang="en-US" altLang="en-US" sz="1400" dirty="0">
              <a:solidFill>
                <a:srgbClr val="002060"/>
              </a:solidFill>
              <a:latin typeface="Calibri" panose="020F0502020204030204" pitchFamily="34" charset="0"/>
              <a:cs typeface="Calibri" panose="020F0502020204030204" pitchFamily="34" charset="0"/>
            </a:endParaRPr>
          </a:p>
          <a:p>
            <a:r>
              <a:rPr lang="en-US" altLang="en-US" sz="1400" dirty="0">
                <a:solidFill>
                  <a:srgbClr val="002060"/>
                </a:solidFill>
                <a:latin typeface="Calibri"/>
                <a:cs typeface="Calibri"/>
              </a:rPr>
              <a:t>Using the best available </a:t>
            </a:r>
            <a:r>
              <a:rPr lang="en-US" altLang="en-US" sz="1400" b="1" dirty="0">
                <a:solidFill>
                  <a:srgbClr val="002060"/>
                </a:solidFill>
                <a:latin typeface="Calibri"/>
                <a:cs typeface="Calibri"/>
              </a:rPr>
              <a:t>science</a:t>
            </a:r>
            <a:r>
              <a:rPr lang="en-US" altLang="en-US" sz="1400" dirty="0">
                <a:solidFill>
                  <a:srgbClr val="002060"/>
                </a:solidFill>
                <a:latin typeface="Calibri"/>
                <a:cs typeface="Calibri"/>
              </a:rPr>
              <a:t> to inform our decision-making in protecting public health and the environment.</a:t>
            </a:r>
          </a:p>
          <a:p>
            <a:pPr>
              <a:buNone/>
            </a:pPr>
            <a:endParaRPr lang="en-US" altLang="en-US" sz="1400" dirty="0">
              <a:solidFill>
                <a:srgbClr val="002060"/>
              </a:solidFill>
              <a:latin typeface="Calibri" panose="020F0502020204030204" pitchFamily="34" charset="0"/>
              <a:cs typeface="Calibri" panose="020F0502020204030204" pitchFamily="34" charset="0"/>
            </a:endParaRPr>
          </a:p>
          <a:p>
            <a:r>
              <a:rPr lang="en-US" altLang="en-US" sz="1400" dirty="0">
                <a:solidFill>
                  <a:srgbClr val="002060"/>
                </a:solidFill>
                <a:latin typeface="Calibri"/>
                <a:cs typeface="Calibri"/>
              </a:rPr>
              <a:t>Employing </a:t>
            </a:r>
            <a:r>
              <a:rPr lang="en-US" altLang="en-US" sz="1400" b="1" dirty="0">
                <a:solidFill>
                  <a:srgbClr val="002060"/>
                </a:solidFill>
                <a:latin typeface="Calibri"/>
                <a:cs typeface="Calibri"/>
              </a:rPr>
              <a:t>innovation </a:t>
            </a:r>
            <a:r>
              <a:rPr lang="en-US" altLang="en-US" sz="1400" dirty="0">
                <a:solidFill>
                  <a:srgbClr val="002060"/>
                </a:solidFill>
                <a:latin typeface="Calibri"/>
                <a:cs typeface="Calibri"/>
              </a:rPr>
              <a:t>through engineering and technological solutions to address environmental challenges.</a:t>
            </a:r>
          </a:p>
          <a:p>
            <a:pPr>
              <a:buNone/>
            </a:pPr>
            <a:endParaRPr lang="en-US" altLang="en-US" sz="1400" dirty="0">
              <a:solidFill>
                <a:srgbClr val="002060"/>
              </a:solidFill>
              <a:latin typeface="Calibri" panose="020F0502020204030204" pitchFamily="34" charset="0"/>
              <a:cs typeface="Calibri" panose="020F0502020204030204" pitchFamily="34" charset="0"/>
            </a:endParaRPr>
          </a:p>
          <a:p>
            <a:r>
              <a:rPr lang="en-US" altLang="en-US" sz="1400" dirty="0">
                <a:solidFill>
                  <a:srgbClr val="002060"/>
                </a:solidFill>
                <a:latin typeface="Calibri"/>
                <a:cs typeface="Calibri"/>
              </a:rPr>
              <a:t>Engaging through </a:t>
            </a:r>
            <a:r>
              <a:rPr lang="en-US" altLang="en-US" sz="1400" b="1" dirty="0">
                <a:solidFill>
                  <a:srgbClr val="002060"/>
                </a:solidFill>
                <a:latin typeface="Calibri"/>
                <a:cs typeface="Calibri"/>
              </a:rPr>
              <a:t>collaboration</a:t>
            </a:r>
            <a:r>
              <a:rPr lang="en-US" altLang="en-US" sz="1400" dirty="0">
                <a:solidFill>
                  <a:srgbClr val="002060"/>
                </a:solidFill>
                <a:latin typeface="Calibri"/>
                <a:cs typeface="Calibri"/>
              </a:rPr>
              <a:t> with communities and tribal governments in environmental decision-making outcomes.  </a:t>
            </a:r>
          </a:p>
          <a:p>
            <a:pPr>
              <a:buNone/>
            </a:pPr>
            <a:endParaRPr lang="en-US" altLang="en-US" sz="1400" dirty="0">
              <a:solidFill>
                <a:srgbClr val="002060"/>
              </a:solidFill>
              <a:latin typeface="Calibri" panose="020F0502020204030204" pitchFamily="34" charset="0"/>
              <a:cs typeface="Calibri" panose="020F0502020204030204" pitchFamily="34" charset="0"/>
            </a:endParaRPr>
          </a:p>
          <a:p>
            <a:r>
              <a:rPr lang="en-US" altLang="en-US" sz="1400" dirty="0">
                <a:solidFill>
                  <a:srgbClr val="002060"/>
                </a:solidFill>
                <a:latin typeface="Calibri"/>
                <a:cs typeface="Calibri"/>
              </a:rPr>
              <a:t>Ensuring meaningful </a:t>
            </a:r>
            <a:r>
              <a:rPr lang="en-US" altLang="en-US" sz="1400" b="1" dirty="0">
                <a:solidFill>
                  <a:srgbClr val="002060"/>
                </a:solidFill>
                <a:latin typeface="Calibri"/>
                <a:cs typeface="Calibri"/>
              </a:rPr>
              <a:t>compliance</a:t>
            </a:r>
            <a:r>
              <a:rPr lang="en-US" altLang="en-US" sz="1400" dirty="0">
                <a:solidFill>
                  <a:srgbClr val="002060"/>
                </a:solidFill>
                <a:latin typeface="Calibri"/>
                <a:cs typeface="Calibri"/>
              </a:rPr>
              <a:t> with state regulations and permits; leveling the playing field through enforcement.</a:t>
            </a:r>
          </a:p>
        </p:txBody>
      </p:sp>
      <p:pic>
        <p:nvPicPr>
          <p:cNvPr id="3078" name="Picture 10">
            <a:extLst>
              <a:ext uri="{FF2B5EF4-FFF2-40B4-BE49-F238E27FC236}">
                <a16:creationId xmlns:a16="http://schemas.microsoft.com/office/drawing/2014/main" id="{5D9972CA-FC6F-4742-92CB-5E7955713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0630"/>
            <a:ext cx="1367672" cy="12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descr="A person smiling for the camera&#10;&#10;Description automatically generated">
            <a:extLst>
              <a:ext uri="{FF2B5EF4-FFF2-40B4-BE49-F238E27FC236}">
                <a16:creationId xmlns:a16="http://schemas.microsoft.com/office/drawing/2014/main" id="{65D23F44-3A45-4D7F-8F2C-8D99BE86D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583" y="4622912"/>
            <a:ext cx="1151731" cy="1343686"/>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id="{524F95DA-74F1-40AC-8D52-FF0A7B64250C}"/>
              </a:ext>
            </a:extLst>
          </p:cNvPr>
          <p:cNvSpPr>
            <a:spLocks noChangeArrowheads="1"/>
          </p:cNvSpPr>
          <p:nvPr/>
        </p:nvSpPr>
        <p:spPr bwMode="auto">
          <a:xfrm>
            <a:off x="6676406" y="3126443"/>
            <a:ext cx="205740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pPr>
            <a:r>
              <a:rPr lang="en-US" altLang="en-US" sz="1100" dirty="0">
                <a:solidFill>
                  <a:srgbClr val="002060"/>
                </a:solidFill>
                <a:latin typeface="Calibri"/>
                <a:cs typeface="Times New Roman"/>
              </a:rPr>
              <a:t>Cabinet Secretary James Kenney</a:t>
            </a:r>
            <a:r>
              <a:rPr lang="en-US" altLang="en-US" sz="1100" dirty="0">
                <a:latin typeface="Calibri"/>
                <a:cs typeface="Times New Roman"/>
              </a:rPr>
              <a:t> </a:t>
            </a:r>
            <a:r>
              <a:rPr lang="en-US" altLang="en-US" sz="1100" dirty="0">
                <a:latin typeface="Calibri"/>
                <a:cs typeface="Times New Roman"/>
                <a:hlinkClick r:id="rId5">
                  <a:extLst>
                    <a:ext uri="{A12FA001-AC4F-418D-AE19-62706E023703}">
                      <ahyp:hlinkClr xmlns:ahyp="http://schemas.microsoft.com/office/drawing/2018/hyperlinkcolor" val="tx"/>
                    </a:ext>
                  </a:extLst>
                </a:hlinkClick>
              </a:rPr>
              <a:t>james.kenney@state.nm.us</a:t>
            </a:r>
            <a:r>
              <a:rPr lang="en-US" altLang="en-US" sz="1100" dirty="0">
                <a:latin typeface="Calibri"/>
                <a:cs typeface="Times New Roman"/>
              </a:rPr>
              <a:t> </a:t>
            </a:r>
            <a:endParaRPr lang="en-US" altLang="en-US" sz="1100" dirty="0">
              <a:latin typeface="Calibri" panose="020F0502020204030204" pitchFamily="34" charset="0"/>
              <a:cs typeface="Times New Roman" panose="02020603050405020304" pitchFamily="18" charset="0"/>
            </a:endParaRPr>
          </a:p>
        </p:txBody>
      </p:sp>
      <p:sp>
        <p:nvSpPr>
          <p:cNvPr id="9" name="Rectangle 14">
            <a:extLst>
              <a:ext uri="{FF2B5EF4-FFF2-40B4-BE49-F238E27FC236}">
                <a16:creationId xmlns:a16="http://schemas.microsoft.com/office/drawing/2014/main" id="{1C1551C3-EF82-4983-84AE-791EB5E570E2}"/>
              </a:ext>
            </a:extLst>
          </p:cNvPr>
          <p:cNvSpPr>
            <a:spLocks noChangeArrowheads="1"/>
          </p:cNvSpPr>
          <p:nvPr/>
        </p:nvSpPr>
        <p:spPr bwMode="auto">
          <a:xfrm>
            <a:off x="5223971" y="4531077"/>
            <a:ext cx="205740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100" dirty="0">
                <a:solidFill>
                  <a:srgbClr val="002060"/>
                </a:solidFill>
                <a:latin typeface="Calibri"/>
                <a:cs typeface="Times New Roman"/>
              </a:rPr>
              <a:t>Deputy Secretary Jennifer Pruett</a:t>
            </a:r>
            <a:r>
              <a:rPr lang="en-US" altLang="en-US" sz="1100" dirty="0">
                <a:latin typeface="Calibri"/>
                <a:cs typeface="Times New Roman"/>
              </a:rPr>
              <a:t> </a:t>
            </a:r>
            <a:endParaRPr lang="en-US" altLang="en-US" sz="1100" dirty="0">
              <a:latin typeface="Calibri" panose="020F0502020204030204" pitchFamily="34" charset="0"/>
              <a:cs typeface="Times New Roman" panose="02020603050405020304" pitchFamily="18" charset="0"/>
            </a:endParaRPr>
          </a:p>
          <a:p>
            <a:pPr>
              <a:spcBef>
                <a:spcPct val="0"/>
              </a:spcBef>
              <a:buNone/>
            </a:pPr>
            <a:r>
              <a:rPr lang="en-US" altLang="en-US" sz="1100" dirty="0">
                <a:latin typeface="Calibri"/>
                <a:cs typeface="Times New Roman"/>
                <a:hlinkClick r:id="rId6"/>
              </a:rPr>
              <a:t>jennifer</a:t>
            </a:r>
            <a:r>
              <a:rPr lang="en-US" altLang="en-US" sz="1100" dirty="0">
                <a:latin typeface="Calibri"/>
                <a:cs typeface="Times New Roman"/>
                <a:hlinkClick r:id="rId6">
                  <a:extLst>
                    <a:ext uri="{A12FA001-AC4F-418D-AE19-62706E023703}">
                      <ahyp:hlinkClr xmlns:ahyp="http://schemas.microsoft.com/office/drawing/2018/hyperlinkcolor" val="tx"/>
                    </a:ext>
                  </a:extLst>
                </a:hlinkClick>
              </a:rPr>
              <a:t>.pruett@state.nm.us</a:t>
            </a:r>
            <a:r>
              <a:rPr lang="en-US" altLang="en-US" sz="1100" dirty="0">
                <a:latin typeface="Calibri"/>
                <a:cs typeface="Times New Roman"/>
              </a:rPr>
              <a:t> </a:t>
            </a:r>
            <a:endParaRPr lang="en-US" altLang="en-US" sz="1100" dirty="0">
              <a:latin typeface="Calibri" panose="020F0502020204030204" pitchFamily="34" charset="0"/>
              <a:cs typeface="Times New Roman" panose="02020603050405020304" pitchFamily="18" charset="0"/>
            </a:endParaRPr>
          </a:p>
        </p:txBody>
      </p:sp>
      <p:sp>
        <p:nvSpPr>
          <p:cNvPr id="10" name="Rectangle 14">
            <a:extLst>
              <a:ext uri="{FF2B5EF4-FFF2-40B4-BE49-F238E27FC236}">
                <a16:creationId xmlns:a16="http://schemas.microsoft.com/office/drawing/2014/main" id="{D1519513-373F-4461-9891-998D2E0205B9}"/>
              </a:ext>
            </a:extLst>
          </p:cNvPr>
          <p:cNvSpPr>
            <a:spLocks noChangeArrowheads="1"/>
          </p:cNvSpPr>
          <p:nvPr/>
        </p:nvSpPr>
        <p:spPr bwMode="auto">
          <a:xfrm>
            <a:off x="7156681" y="5998545"/>
            <a:ext cx="2306587"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100" dirty="0">
                <a:solidFill>
                  <a:srgbClr val="002060"/>
                </a:solidFill>
                <a:latin typeface="Calibri"/>
                <a:cs typeface="Times New Roman"/>
              </a:rPr>
              <a:t>Tribal Liaison Kathryn Becker </a:t>
            </a:r>
            <a:endParaRPr lang="en-US" altLang="en-US" sz="1100" dirty="0">
              <a:latin typeface="Calibri" panose="020F0502020204030204" pitchFamily="34" charset="0"/>
              <a:cs typeface="Times New Roman" panose="02020603050405020304" pitchFamily="18" charset="0"/>
            </a:endParaRPr>
          </a:p>
          <a:p>
            <a:pPr>
              <a:spcBef>
                <a:spcPct val="0"/>
              </a:spcBef>
              <a:buFontTx/>
              <a:buNone/>
            </a:pPr>
            <a:r>
              <a:rPr lang="en-US" altLang="en-US" sz="1100" dirty="0">
                <a:latin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Kathryn.becker@state.nm.us</a:t>
            </a:r>
            <a:r>
              <a:rPr lang="en-US" altLang="en-US" sz="1100" dirty="0">
                <a:latin typeface="Calibri" panose="020F0502020204030204" pitchFamily="34" charset="0"/>
                <a:cs typeface="Times New Roman" panose="02020603050405020304" pitchFamily="18" charset="0"/>
              </a:rPr>
              <a:t> </a:t>
            </a:r>
          </a:p>
        </p:txBody>
      </p:sp>
      <p:pic>
        <p:nvPicPr>
          <p:cNvPr id="4" name="Picture 3" descr="A person posing for the camera&#10;&#10;Description automatically generated">
            <a:extLst>
              <a:ext uri="{FF2B5EF4-FFF2-40B4-BE49-F238E27FC236}">
                <a16:creationId xmlns:a16="http://schemas.microsoft.com/office/drawing/2014/main" id="{0828A592-C1F0-4563-8ED1-100AAAFDFECD}"/>
              </a:ext>
            </a:extLst>
          </p:cNvPr>
          <p:cNvPicPr>
            <a:picLocks noChangeAspect="1"/>
          </p:cNvPicPr>
          <p:nvPr/>
        </p:nvPicPr>
        <p:blipFill rotWithShape="1">
          <a:blip r:embed="rId8">
            <a:extLst>
              <a:ext uri="{28A0092B-C50C-407E-A947-70E740481C1C}">
                <a14:useLocalDpi xmlns:a14="http://schemas.microsoft.com/office/drawing/2010/main" val="0"/>
              </a:ext>
            </a:extLst>
          </a:blip>
          <a:srcRect r="27579" b="11145"/>
          <a:stretch/>
        </p:blipFill>
        <p:spPr>
          <a:xfrm>
            <a:off x="7223289" y="1619406"/>
            <a:ext cx="1180025" cy="1447800"/>
          </a:xfrm>
          <a:prstGeom prst="rect">
            <a:avLst/>
          </a:prstGeom>
          <a:ln w="50800">
            <a:solidFill>
              <a:schemeClr val="accent2"/>
            </a:solidFill>
          </a:ln>
        </p:spPr>
      </p:pic>
      <p:pic>
        <p:nvPicPr>
          <p:cNvPr id="6" name="Picture 5" descr="A person standing in front of a tree&#10;&#10;Description automatically generated">
            <a:extLst>
              <a:ext uri="{FF2B5EF4-FFF2-40B4-BE49-F238E27FC236}">
                <a16:creationId xmlns:a16="http://schemas.microsoft.com/office/drawing/2014/main" id="{56C248AE-733C-44BF-A4DF-2BF8EC99B9B8}"/>
              </a:ext>
            </a:extLst>
          </p:cNvPr>
          <p:cNvPicPr>
            <a:picLocks noChangeAspect="1"/>
          </p:cNvPicPr>
          <p:nvPr/>
        </p:nvPicPr>
        <p:blipFill rotWithShape="1">
          <a:blip r:embed="rId9">
            <a:extLst>
              <a:ext uri="{28A0092B-C50C-407E-A947-70E740481C1C}">
                <a14:useLocalDpi xmlns:a14="http://schemas.microsoft.com/office/drawing/2010/main" val="0"/>
              </a:ext>
            </a:extLst>
          </a:blip>
          <a:srcRect l="35833" t="18486" r="26667" b="12500"/>
          <a:stretch/>
        </p:blipFill>
        <p:spPr>
          <a:xfrm>
            <a:off x="5306163" y="3125126"/>
            <a:ext cx="1121357" cy="1375819"/>
          </a:xfrm>
          <a:prstGeom prst="rect">
            <a:avLst/>
          </a:prstGeom>
          <a:ln w="50800">
            <a:solidFill>
              <a:schemeClr val="accent2"/>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54;p7">
            <a:extLst>
              <a:ext uri="{FF2B5EF4-FFF2-40B4-BE49-F238E27FC236}">
                <a16:creationId xmlns:a16="http://schemas.microsoft.com/office/drawing/2014/main" id="{D1615A81-E44B-423B-A00C-B74FE858FA4C}"/>
              </a:ext>
            </a:extLst>
          </p:cNvPr>
          <p:cNvSpPr>
            <a:spLocks noGrp="1" noChangeArrowheads="1"/>
          </p:cNvSpPr>
          <p:nvPr>
            <p:ph type="title"/>
          </p:nvPr>
        </p:nvSpPr>
        <p:spPr>
          <a:xfrm>
            <a:off x="76200" y="609600"/>
            <a:ext cx="40386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26E97BDE-9FE5-441E-A8C6-44A99C04B71D}"/>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5124" name="Rectangle 12">
            <a:extLst>
              <a:ext uri="{FF2B5EF4-FFF2-40B4-BE49-F238E27FC236}">
                <a16:creationId xmlns:a16="http://schemas.microsoft.com/office/drawing/2014/main" id="{D633B842-ABA2-4AC7-9F58-4D0EDB76FC5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3082" name="TextBox 18">
            <a:extLst>
              <a:ext uri="{FF2B5EF4-FFF2-40B4-BE49-F238E27FC236}">
                <a16:creationId xmlns:a16="http://schemas.microsoft.com/office/drawing/2014/main" id="{C5E278FC-E485-49B5-AF52-F9C2B8790303}"/>
              </a:ext>
            </a:extLst>
          </p:cNvPr>
          <p:cNvSpPr txBox="1">
            <a:spLocks noChangeArrowheads="1"/>
          </p:cNvSpPr>
          <p:nvPr/>
        </p:nvSpPr>
        <p:spPr bwMode="auto">
          <a:xfrm>
            <a:off x="457994" y="2438400"/>
            <a:ext cx="3275012" cy="2074414"/>
          </a:xfrm>
          <a:prstGeom prst="rect">
            <a:avLst/>
          </a:prstGeom>
          <a:noFill/>
          <a:ln>
            <a:noFill/>
          </a:ln>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en-US" sz="2800" dirty="0">
              <a:solidFill>
                <a:srgbClr val="2F5496"/>
              </a:solidFill>
              <a:latin typeface="Calibri" panose="020F0502020204030204" pitchFamily="34" charset="0"/>
              <a:cs typeface="Calibri" panose="020F0502020204030204" pitchFamily="34" charset="0"/>
            </a:endParaRPr>
          </a:p>
          <a:p>
            <a:r>
              <a:rPr lang="en-US" sz="2800" dirty="0">
                <a:solidFill>
                  <a:srgbClr val="002060"/>
                </a:solidFill>
                <a:latin typeface="Arial"/>
                <a:cs typeface="Arial"/>
              </a:rPr>
              <a:t>Governor priorities</a:t>
            </a:r>
          </a:p>
          <a:p>
            <a:pPr lvl="0">
              <a:buNone/>
            </a:pPr>
            <a:endParaRPr lang="en-US" sz="2800" dirty="0">
              <a:solidFill>
                <a:srgbClr val="002060"/>
              </a:solidFill>
              <a:cs typeface="Arial"/>
            </a:endParaRPr>
          </a:p>
          <a:p>
            <a:pPr lvl="0"/>
            <a:r>
              <a:rPr lang="en-US" sz="2800" dirty="0">
                <a:solidFill>
                  <a:srgbClr val="002060"/>
                </a:solidFill>
                <a:latin typeface="Arial"/>
                <a:cs typeface="Arial"/>
              </a:rPr>
              <a:t>Agency solvency</a:t>
            </a:r>
          </a:p>
        </p:txBody>
      </p:sp>
      <p:pic>
        <p:nvPicPr>
          <p:cNvPr id="6" name="Picture 10">
            <a:extLst>
              <a:ext uri="{FF2B5EF4-FFF2-40B4-BE49-F238E27FC236}">
                <a16:creationId xmlns:a16="http://schemas.microsoft.com/office/drawing/2014/main" id="{15D84976-A7B1-4435-918C-463AB5A96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27821"/>
            <a:ext cx="1367672" cy="12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a:extLst>
              <a:ext uri="{FF2B5EF4-FFF2-40B4-BE49-F238E27FC236}">
                <a16:creationId xmlns:a16="http://schemas.microsoft.com/office/drawing/2014/main" id="{649664B4-CF00-4D42-88E0-E51711344B6B}"/>
              </a:ext>
            </a:extLst>
          </p:cNvPr>
          <p:cNvSpPr>
            <a:spLocks noChangeArrowheads="1"/>
          </p:cNvSpPr>
          <p:nvPr/>
        </p:nvSpPr>
        <p:spPr bwMode="auto">
          <a:xfrm>
            <a:off x="1600200" y="892328"/>
            <a:ext cx="7418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2F5496"/>
                </a:solidFill>
                <a:latin typeface="Calibri Light"/>
                <a:cs typeface="Times New Roman"/>
              </a:rPr>
              <a:t>2021 Legislative Session Priorities</a:t>
            </a:r>
            <a:endParaRPr lang="en-US" altLang="en-US">
              <a:solidFill>
                <a:srgbClr val="2F5496"/>
              </a:solidFill>
              <a:latin typeface="Calibri Light"/>
              <a:cs typeface="Times New Roman"/>
            </a:endParaRPr>
          </a:p>
        </p:txBody>
      </p:sp>
      <p:pic>
        <p:nvPicPr>
          <p:cNvPr id="4" name="Picture 3" descr="A picture containing building, outdoor, clock, road&#10;&#10;Description automatically generated">
            <a:extLst>
              <a:ext uri="{FF2B5EF4-FFF2-40B4-BE49-F238E27FC236}">
                <a16:creationId xmlns:a16="http://schemas.microsoft.com/office/drawing/2014/main" id="{89B559BD-6B4B-49B3-A8DC-7802D61FD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428" y="2181596"/>
            <a:ext cx="5012927" cy="2820885"/>
          </a:xfrm>
          <a:prstGeom prst="rect">
            <a:avLst/>
          </a:prstGeom>
          <a:ln w="63500">
            <a:solidFill>
              <a:schemeClr val="accent2"/>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Google Shape;254;p7">
            <a:extLst>
              <a:ext uri="{FF2B5EF4-FFF2-40B4-BE49-F238E27FC236}">
                <a16:creationId xmlns:a16="http://schemas.microsoft.com/office/drawing/2014/main" id="{B4D5BBD4-0B4D-4696-A84B-BF56D38C4CF2}"/>
              </a:ext>
            </a:extLst>
          </p:cNvPr>
          <p:cNvSpPr>
            <a:spLocks noGrp="1" noChangeArrowheads="1"/>
          </p:cNvSpPr>
          <p:nvPr>
            <p:ph type="title"/>
          </p:nvPr>
        </p:nvSpPr>
        <p:spPr>
          <a:xfrm>
            <a:off x="76200" y="609600"/>
            <a:ext cx="40386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43FDADBC-6962-46A4-87AB-40936E22E12E}"/>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7172" name="Rectangle 12">
            <a:extLst>
              <a:ext uri="{FF2B5EF4-FFF2-40B4-BE49-F238E27FC236}">
                <a16:creationId xmlns:a16="http://schemas.microsoft.com/office/drawing/2014/main" id="{E39EE2F2-C742-4142-BC99-9A63F8C3454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21" name="TextBox 20">
            <a:extLst>
              <a:ext uri="{FF2B5EF4-FFF2-40B4-BE49-F238E27FC236}">
                <a16:creationId xmlns:a16="http://schemas.microsoft.com/office/drawing/2014/main" id="{720B9B9F-097D-4211-A2F6-484D9405551E}"/>
              </a:ext>
            </a:extLst>
          </p:cNvPr>
          <p:cNvSpPr txBox="1"/>
          <p:nvPr/>
        </p:nvSpPr>
        <p:spPr>
          <a:xfrm>
            <a:off x="152400" y="1897770"/>
            <a:ext cx="4163177" cy="200054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defRPr/>
            </a:pPr>
            <a:r>
              <a:rPr lang="en-US" sz="1600" dirty="0">
                <a:solidFill>
                  <a:srgbClr val="2F5496"/>
                </a:solidFill>
                <a:latin typeface="Calibri"/>
                <a:cs typeface="Calibri"/>
              </a:rPr>
              <a:t>Air Quality (Climate Change)</a:t>
            </a:r>
          </a:p>
          <a:p>
            <a:pPr marL="628650" lvl="1" indent="-171450">
              <a:buFont typeface="Arial" panose="020B0604020202020204" pitchFamily="34" charset="0"/>
              <a:buChar char="•"/>
              <a:defRPr/>
            </a:pPr>
            <a:r>
              <a:rPr lang="en-US" sz="1200" dirty="0">
                <a:solidFill>
                  <a:srgbClr val="002060"/>
                </a:solidFill>
                <a:latin typeface="Calibri"/>
                <a:cs typeface="Calibri"/>
              </a:rPr>
              <a:t>NMED has released draft rules that target ozone precursors to reduce methane emissions and is working hard to implement the Governor’s Climate Change initiatives, as set forth in the January 2019</a:t>
            </a:r>
            <a:r>
              <a:rPr lang="en-US" sz="1200" dirty="0">
                <a:latin typeface="Calibri"/>
                <a:cs typeface="Calibri"/>
              </a:rPr>
              <a:t> </a:t>
            </a:r>
            <a:r>
              <a:rPr lang="en-US" sz="1200" dirty="0">
                <a:solidFill>
                  <a:srgbClr val="007BFF"/>
                </a:solidFill>
                <a:latin typeface="&amp;quot"/>
                <a:hlinkClick r:id="rId3"/>
              </a:rPr>
              <a:t>Climate Change Executive Order</a:t>
            </a:r>
            <a:r>
              <a:rPr lang="en-US" sz="1200" dirty="0">
                <a:solidFill>
                  <a:srgbClr val="333333"/>
                </a:solidFill>
                <a:latin typeface="Roboto"/>
              </a:rPr>
              <a:t>. </a:t>
            </a:r>
            <a:r>
              <a:rPr lang="en-US" sz="1200" dirty="0">
                <a:latin typeface="Calibri"/>
                <a:cs typeface="Calibri"/>
              </a:rPr>
              <a:t> </a:t>
            </a:r>
            <a:endParaRPr lang="en-US" sz="12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defRPr/>
            </a:pPr>
            <a:r>
              <a:rPr lang="en-US" sz="1200" dirty="0">
                <a:solidFill>
                  <a:srgbClr val="002060"/>
                </a:solidFill>
                <a:latin typeface="Calibri"/>
                <a:cs typeface="Calibri"/>
              </a:rPr>
              <a:t>NMED compiled a </a:t>
            </a:r>
            <a:r>
              <a:rPr lang="en-US" sz="1200" dirty="0">
                <a:latin typeface="Calibri"/>
                <a:cs typeface="Calibri"/>
                <a:hlinkClick r:id="rId4"/>
              </a:rPr>
              <a:t>GIS map </a:t>
            </a:r>
            <a:r>
              <a:rPr lang="en-US" sz="1200" dirty="0">
                <a:latin typeface="Calibri"/>
                <a:cs typeface="Calibri"/>
              </a:rPr>
              <a:t>s</a:t>
            </a:r>
            <a:r>
              <a:rPr lang="en-US" sz="1200" dirty="0">
                <a:solidFill>
                  <a:srgbClr val="002060"/>
                </a:solidFill>
                <a:latin typeface="Calibri"/>
                <a:cs typeface="Calibri"/>
              </a:rPr>
              <a:t>howing all flyovers and excess emissions reported for the last five years. We are committed to reducing methane emissions in the Four Corners area and the southeast area of the state.</a:t>
            </a:r>
          </a:p>
        </p:txBody>
      </p:sp>
      <p:pic>
        <p:nvPicPr>
          <p:cNvPr id="6" name="Picture 10">
            <a:extLst>
              <a:ext uri="{FF2B5EF4-FFF2-40B4-BE49-F238E27FC236}">
                <a16:creationId xmlns:a16="http://schemas.microsoft.com/office/drawing/2014/main" id="{12AB2DCF-8B1F-4391-B1D0-B2F2D4A94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0630"/>
            <a:ext cx="1367672" cy="12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a:extLst>
              <a:ext uri="{FF2B5EF4-FFF2-40B4-BE49-F238E27FC236}">
                <a16:creationId xmlns:a16="http://schemas.microsoft.com/office/drawing/2014/main" id="{531A7BAE-1DE8-4D94-825E-64F012D07B91}"/>
              </a:ext>
            </a:extLst>
          </p:cNvPr>
          <p:cNvSpPr>
            <a:spLocks noChangeArrowheads="1"/>
          </p:cNvSpPr>
          <p:nvPr/>
        </p:nvSpPr>
        <p:spPr bwMode="auto">
          <a:xfrm>
            <a:off x="1600200" y="892328"/>
            <a:ext cx="7418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dirty="0">
                <a:solidFill>
                  <a:srgbClr val="2F5496"/>
                </a:solidFill>
                <a:latin typeface="Calibri"/>
                <a:cs typeface="Calibri"/>
              </a:rPr>
              <a:t>2020 Policy Initiatives/Programs</a:t>
            </a:r>
          </a:p>
        </p:txBody>
      </p:sp>
      <p:sp>
        <p:nvSpPr>
          <p:cNvPr id="8" name="TextBox 7">
            <a:extLst>
              <a:ext uri="{FF2B5EF4-FFF2-40B4-BE49-F238E27FC236}">
                <a16:creationId xmlns:a16="http://schemas.microsoft.com/office/drawing/2014/main" id="{8839B89F-479B-42F2-A16D-FB4502D83E01}"/>
              </a:ext>
            </a:extLst>
          </p:cNvPr>
          <p:cNvSpPr txBox="1"/>
          <p:nvPr/>
        </p:nvSpPr>
        <p:spPr>
          <a:xfrm>
            <a:off x="4309292" y="3588494"/>
            <a:ext cx="4559300" cy="3108543"/>
          </a:xfrm>
          <a:prstGeom prst="rect">
            <a:avLst/>
          </a:prstGeom>
          <a:noFill/>
        </p:spPr>
        <p:txBody>
          <a:bodyPr lIns="91440" tIns="45720" rIns="91440" bIns="45720" anchor="t">
            <a:spAutoFit/>
          </a:bodyPr>
          <a:lstStyle/>
          <a:p>
            <a:pPr marL="171450" indent="-171450">
              <a:buFont typeface="Arial" panose="020B0604020202020204" pitchFamily="34" charset="0"/>
              <a:buChar char="•"/>
              <a:defRPr/>
            </a:pPr>
            <a:r>
              <a:rPr lang="en-US" sz="1600" dirty="0">
                <a:solidFill>
                  <a:srgbClr val="2F5496"/>
                </a:solidFill>
                <a:latin typeface="Calibri"/>
                <a:cs typeface="Calibri"/>
              </a:rPr>
              <a:t>COVID-19 Response</a:t>
            </a:r>
          </a:p>
          <a:p>
            <a:pPr marL="628650" lvl="1" indent="-171450">
              <a:buFont typeface="Arial" panose="020B0604020202020204" pitchFamily="34" charset="0"/>
              <a:buChar char="•"/>
              <a:defRPr/>
            </a:pPr>
            <a:r>
              <a:rPr lang="en-US" sz="1200" dirty="0">
                <a:solidFill>
                  <a:srgbClr val="002060"/>
                </a:solidFill>
                <a:latin typeface="Calibri"/>
                <a:cs typeface="Calibri"/>
              </a:rPr>
              <a:t>NMED has been a frontline first responder agency in the Governor’s Rapid Response initiative to COVID-19. NMED has</a:t>
            </a:r>
            <a:r>
              <a:rPr lang="en-US" sz="1200" dirty="0">
                <a:latin typeface="Calibri"/>
                <a:cs typeface="Calibri"/>
              </a:rPr>
              <a:t> </a:t>
            </a:r>
            <a:r>
              <a:rPr lang="en-US" sz="1200" dirty="0">
                <a:latin typeface="Calibri"/>
                <a:cs typeface="Calibri"/>
                <a:hlinkClick r:id="rId6"/>
              </a:rPr>
              <a:t>resources</a:t>
            </a:r>
            <a:r>
              <a:rPr lang="en-US" sz="1200" dirty="0">
                <a:latin typeface="Calibri"/>
                <a:cs typeface="Calibri"/>
              </a:rPr>
              <a:t> </a:t>
            </a:r>
            <a:r>
              <a:rPr lang="en-US" sz="1200" dirty="0">
                <a:solidFill>
                  <a:srgbClr val="002060"/>
                </a:solidFill>
                <a:latin typeface="Calibri"/>
                <a:cs typeface="Calibri"/>
              </a:rPr>
              <a:t>for restaurants, drinking water systems, employers and employees, solid and household waste, wastewater and treated effluent and industry and business (oil &amp; gas industry and petroleum storage tank owners and operators). </a:t>
            </a:r>
            <a:endParaRPr lang="en-US" sz="1200" dirty="0">
              <a:solidFill>
                <a:srgbClr val="002060"/>
              </a:solidFill>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defRPr/>
            </a:pPr>
            <a:r>
              <a:rPr lang="en-US" sz="1200" dirty="0">
                <a:solidFill>
                  <a:srgbClr val="002060"/>
                </a:solidFill>
                <a:latin typeface="Calibri"/>
                <a:cs typeface="Calibri"/>
              </a:rPr>
              <a:t>NMED participates in daily response actions through the Occupational Health and Safety Bureau and the Environmental Health Bureau to ensure information is shared about COVID-Safe Practices and employers are investigated for not adhering to COVID-Safe Practices or providing an unsafe workplace. We are committed to providing the most up-to-date data and information to reduce transmission and keep the public informed.  </a:t>
            </a:r>
            <a:endParaRPr lang="en-US" sz="1200" dirty="0">
              <a:solidFill>
                <a:srgbClr val="002060"/>
              </a:solidFill>
              <a:latin typeface="Calibri" panose="020F0502020204030204" pitchFamily="34" charset="0"/>
              <a:cs typeface="Calibri" panose="020F0502020204030204" pitchFamily="34" charset="0"/>
            </a:endParaRPr>
          </a:p>
        </p:txBody>
      </p:sp>
      <p:pic>
        <p:nvPicPr>
          <p:cNvPr id="4" name="Picture 3" descr="Map&#10;&#10;Description automatically generated">
            <a:extLst>
              <a:ext uri="{FF2B5EF4-FFF2-40B4-BE49-F238E27FC236}">
                <a16:creationId xmlns:a16="http://schemas.microsoft.com/office/drawing/2014/main" id="{56350BF0-0A58-41B3-B3A4-B8B377BBD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215" y="3964655"/>
            <a:ext cx="3998077" cy="2542934"/>
          </a:xfrm>
          <a:prstGeom prst="rect">
            <a:avLst/>
          </a:prstGeom>
          <a:ln w="57150">
            <a:solidFill>
              <a:schemeClr val="accent2"/>
            </a:solidFill>
          </a:ln>
        </p:spPr>
      </p:pic>
      <p:pic>
        <p:nvPicPr>
          <p:cNvPr id="9" name="Picture 8" descr="A picture containing application&#10;&#10;Description automatically generated">
            <a:extLst>
              <a:ext uri="{FF2B5EF4-FFF2-40B4-BE49-F238E27FC236}">
                <a16:creationId xmlns:a16="http://schemas.microsoft.com/office/drawing/2014/main" id="{6A3345B3-1860-456B-AD1B-76D8754B160C}"/>
              </a:ext>
            </a:extLst>
          </p:cNvPr>
          <p:cNvPicPr>
            <a:picLocks noChangeAspect="1"/>
          </p:cNvPicPr>
          <p:nvPr/>
        </p:nvPicPr>
        <p:blipFill rotWithShape="1">
          <a:blip r:embed="rId8">
            <a:extLst>
              <a:ext uri="{28A0092B-C50C-407E-A947-70E740481C1C}">
                <a14:useLocalDpi xmlns:a14="http://schemas.microsoft.com/office/drawing/2010/main" val="0"/>
              </a:ext>
            </a:extLst>
          </a:blip>
          <a:srcRect l="7778" t="28889" r="5556" b="26667"/>
          <a:stretch/>
        </p:blipFill>
        <p:spPr>
          <a:xfrm>
            <a:off x="4696577" y="1542225"/>
            <a:ext cx="3990223" cy="20462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C770F7-8185-4724-8934-42BDC44654DF}"/>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9220" name="Rectangle 12">
            <a:extLst>
              <a:ext uri="{FF2B5EF4-FFF2-40B4-BE49-F238E27FC236}">
                <a16:creationId xmlns:a16="http://schemas.microsoft.com/office/drawing/2014/main" id="{7E8BFAF6-FA14-45B4-ACA2-0F8CEF6EFC2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3084" name="TextBox 22">
            <a:extLst>
              <a:ext uri="{FF2B5EF4-FFF2-40B4-BE49-F238E27FC236}">
                <a16:creationId xmlns:a16="http://schemas.microsoft.com/office/drawing/2014/main" id="{6EB42090-7E58-432C-B6A9-DBF1B94FD9BD}"/>
              </a:ext>
            </a:extLst>
          </p:cNvPr>
          <p:cNvSpPr txBox="1">
            <a:spLocks noChangeArrowheads="1"/>
          </p:cNvSpPr>
          <p:nvPr/>
        </p:nvSpPr>
        <p:spPr bwMode="auto">
          <a:xfrm>
            <a:off x="191490" y="1746110"/>
            <a:ext cx="8891648" cy="5001369"/>
          </a:xfrm>
          <a:prstGeom prst="rect">
            <a:avLst/>
          </a:prstGeom>
          <a:noFill/>
          <a:ln>
            <a:noFill/>
          </a:ln>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indent="-171450">
              <a:spcBef>
                <a:spcPct val="0"/>
              </a:spcBef>
              <a:buFont typeface="Arial"/>
              <a:buChar char="•"/>
            </a:pPr>
            <a:r>
              <a:rPr lang="en-US" altLang="en-US" sz="1400" dirty="0">
                <a:solidFill>
                  <a:srgbClr val="002060"/>
                </a:solidFill>
                <a:latin typeface="Calibri"/>
                <a:cs typeface="Calibri"/>
              </a:rPr>
              <a:t>Enhanced outreach to tribal governments on upcoming rule makings through public meetings and visits to tribal leadership in their offices. As soon as COVID-19 allows, NMED will resume hosting a workshop on Hemp Production and Manufacturing in Indian Country with the New Mexico Department of Agriculture.</a:t>
            </a:r>
            <a:endParaRPr lang="en-US" sz="1400">
              <a:solidFill>
                <a:srgbClr val="002060"/>
              </a:solidFill>
              <a:cs typeface="Arial" panose="020B0604020202020204" pitchFamily="34" charset="0"/>
            </a:endParaRPr>
          </a:p>
          <a:p>
            <a:pPr marL="171450" indent="-171450">
              <a:spcBef>
                <a:spcPct val="0"/>
              </a:spcBef>
              <a:buFont typeface="Arial"/>
              <a:buChar char="•"/>
            </a:pPr>
            <a:endParaRPr lang="en-US" altLang="en-US" sz="1400" dirty="0">
              <a:solidFill>
                <a:srgbClr val="002060"/>
              </a:solidFill>
              <a:latin typeface="Calibri"/>
              <a:cs typeface="Calibri"/>
            </a:endParaRPr>
          </a:p>
          <a:p>
            <a:pPr marL="171450" indent="-171450">
              <a:spcBef>
                <a:spcPct val="0"/>
              </a:spcBef>
              <a:buFont typeface="Arial"/>
              <a:buChar char="•"/>
            </a:pPr>
            <a:r>
              <a:rPr lang="en-US" altLang="en-US" sz="1400" dirty="0">
                <a:solidFill>
                  <a:srgbClr val="002060"/>
                </a:solidFill>
                <a:latin typeface="Calibri"/>
                <a:cs typeface="Calibri"/>
              </a:rPr>
              <a:t>Enhanced collaborative enforcement regarding illegal discharges with the Pueblo of Picuris and with the Pueblo of Pojoaque. </a:t>
            </a:r>
          </a:p>
          <a:p>
            <a:pPr marL="171450" indent="-171450">
              <a:spcBef>
                <a:spcPct val="0"/>
              </a:spcBef>
              <a:buFont typeface="Arial"/>
              <a:buChar char="•"/>
            </a:pPr>
            <a:endParaRPr lang="en-US" altLang="en-US" sz="1400" dirty="0">
              <a:solidFill>
                <a:srgbClr val="002060"/>
              </a:solidFill>
              <a:latin typeface="Calibri"/>
              <a:ea typeface="Times New Roman" panose="02020603050405020304" pitchFamily="18" charset="0"/>
              <a:cs typeface="Calibri"/>
            </a:endParaRPr>
          </a:p>
          <a:p>
            <a:pPr marL="171450" indent="-171450">
              <a:spcBef>
                <a:spcPct val="0"/>
              </a:spcBef>
              <a:buFont typeface="Arial"/>
              <a:buChar char="•"/>
            </a:pPr>
            <a:r>
              <a:rPr lang="en-US" altLang="en-US" sz="1400" dirty="0">
                <a:solidFill>
                  <a:srgbClr val="002060"/>
                </a:solidFill>
                <a:latin typeface="Calibri"/>
                <a:ea typeface="Times New Roman" panose="02020603050405020304" pitchFamily="18" charset="0"/>
                <a:cs typeface="Calibri"/>
              </a:rPr>
              <a:t>Awarded three Recycling and Illegal Dumping (“RAID”) Act grants to pueblos to establish recycling facilities, purchase equipment, perform marketing, purchase products produced by a recycling facility, provide educational outreach, develop recycling infrastructure, or abate illegal dumpsites. NMED planned to present information about RAID Act grants at the EPA Regional 6 Tribal Conference at Santa Ana Pueblo on March 24, 2020, but the event was cancelled due to the COVID-19 pandemic and will be re-scheduled when safe.</a:t>
            </a:r>
            <a:endParaRPr lang="en-US" altLang="en-US" sz="140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spcBef>
                <a:spcPct val="0"/>
              </a:spcBef>
              <a:buFont typeface="Arial"/>
              <a:buChar char="•"/>
            </a:pPr>
            <a:endParaRPr lang="en-US" altLang="en-US" sz="1400" dirty="0">
              <a:solidFill>
                <a:srgbClr val="002060"/>
              </a:solidFill>
              <a:latin typeface="Calibri"/>
              <a:cs typeface="Calibri"/>
            </a:endParaRPr>
          </a:p>
          <a:p>
            <a:pPr marL="171450" indent="-171450">
              <a:spcBef>
                <a:spcPct val="0"/>
              </a:spcBef>
              <a:buFont typeface="Arial"/>
              <a:buChar char="•"/>
            </a:pPr>
            <a:r>
              <a:rPr lang="en-US" altLang="en-US" sz="1400" dirty="0">
                <a:solidFill>
                  <a:srgbClr val="002060"/>
                </a:solidFill>
                <a:latin typeface="Calibri"/>
                <a:cs typeface="Calibri"/>
              </a:rPr>
              <a:t>Applied for and received a $200,000 competitive grant from the U.S. Environmental Protection Agency (EPA) to assist San Juan College in developing and implementing a water utility operator recruitment and training program while addressing challenges associated with COVID-19. The grant, intended for underserved populations hit hardest by COVID-19, will ensure more certified operators are deployed to drinking and wastewater systems in rural areas of northwest New Mexico, including tribal communities. The project is aimed toward recruitment and training for both those entering the workforce for the first time and experienced workers, including those displaced by the shifting energy economy. NMED thanks the Navajo Tribal Utility Authority and the Ute Mountain Ute Tribe, which each submitted letters of support for the program that emphasize the need for utility operators in tribal and Four Corners comm</a:t>
            </a:r>
            <a:r>
              <a:rPr lang="en-US" altLang="en-US" sz="1400" dirty="0">
                <a:latin typeface="Calibri"/>
                <a:cs typeface="Calibri"/>
              </a:rPr>
              <a:t>unities. </a:t>
            </a:r>
            <a:endParaRPr lang="en-US" altLang="en-US" sz="1400">
              <a:latin typeface="Calibri" panose="020F0502020204030204" pitchFamily="34" charset="0"/>
              <a:cs typeface="Calibri" panose="020F0502020204030204" pitchFamily="34" charset="0"/>
            </a:endParaRPr>
          </a:p>
          <a:p>
            <a:pPr>
              <a:spcBef>
                <a:spcPct val="0"/>
              </a:spcBef>
            </a:pPr>
            <a:endParaRPr lang="en-US" altLang="en-US" sz="1100" dirty="0">
              <a:latin typeface="Calibri" panose="020F0502020204030204" pitchFamily="34" charset="0"/>
              <a:cs typeface="Calibri" panose="020F0502020204030204" pitchFamily="34" charset="0"/>
            </a:endParaRPr>
          </a:p>
        </p:txBody>
      </p:sp>
      <p:pic>
        <p:nvPicPr>
          <p:cNvPr id="6" name="Picture 10">
            <a:extLst>
              <a:ext uri="{FF2B5EF4-FFF2-40B4-BE49-F238E27FC236}">
                <a16:creationId xmlns:a16="http://schemas.microsoft.com/office/drawing/2014/main" id="{8074C48D-3E46-4AF6-A2AD-325A18570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0630"/>
            <a:ext cx="1367672" cy="12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a:extLst>
              <a:ext uri="{FF2B5EF4-FFF2-40B4-BE49-F238E27FC236}">
                <a16:creationId xmlns:a16="http://schemas.microsoft.com/office/drawing/2014/main" id="{ADE8286F-D3FF-411C-A8F8-B6DCC37DABBE}"/>
              </a:ext>
            </a:extLst>
          </p:cNvPr>
          <p:cNvSpPr>
            <a:spLocks noChangeArrowheads="1"/>
          </p:cNvSpPr>
          <p:nvPr/>
        </p:nvSpPr>
        <p:spPr bwMode="auto">
          <a:xfrm>
            <a:off x="987171" y="850613"/>
            <a:ext cx="7418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dirty="0">
                <a:solidFill>
                  <a:srgbClr val="2F5496"/>
                </a:solidFill>
                <a:latin typeface="Calibri"/>
                <a:cs typeface="Calibri"/>
              </a:rPr>
              <a:t>2020 Achievements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E95ABCCDF824688903FE290C52AA9" ma:contentTypeVersion="10" ma:contentTypeDescription="Create a new document." ma:contentTypeScope="" ma:versionID="068f959e87218f259104b0f94fac7c6b">
  <xsd:schema xmlns:xsd="http://www.w3.org/2001/XMLSchema" xmlns:xs="http://www.w3.org/2001/XMLSchema" xmlns:p="http://schemas.microsoft.com/office/2006/metadata/properties" xmlns:ns3="500fc99d-b194-414e-9bc2-944fb4fc9ef3" targetNamespace="http://schemas.microsoft.com/office/2006/metadata/properties" ma:root="true" ma:fieldsID="7f08b21b8650802273ad63d59f2a3150" ns3:_="">
    <xsd:import namespace="500fc99d-b194-414e-9bc2-944fb4fc9e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fc99d-b194-414e-9bc2-944fb4fc9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7CF24-EAAA-454E-B3DB-1C9E119D7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fc99d-b194-414e-9bc2-944fb4fc9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7EC668-D001-4F01-A777-A1C8260412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4408</TotalTime>
  <Words>692</Words>
  <Application>Microsoft Office PowerPoint</Application>
  <PresentationFormat>On-screen Show (4:3)</PresentationFormat>
  <Paragraphs>40</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PowerPoint Presentation</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COVID-19 Response Weekly Tribal Leaders Call   Indian Affairs Department Fridays, 11:00 am</dc:title>
  <dc:creator>Microsoft Office User</dc:creator>
  <cp:lastModifiedBy>Becker, Kathryn, NMENV</cp:lastModifiedBy>
  <cp:revision>232</cp:revision>
  <cp:lastPrinted>2019-07-30T16:41:59Z</cp:lastPrinted>
  <dcterms:created xsi:type="dcterms:W3CDTF">2020-04-03T16:57:03Z</dcterms:created>
  <dcterms:modified xsi:type="dcterms:W3CDTF">2020-10-30T02:33:39Z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0x01010070CE95ABCCDF824688903FE290C52AA9</vt:lpwstr>
  </property>
</Properties>
</file>